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85"/>
  </p:notesMasterIdLst>
  <p:sldIdLst>
    <p:sldId id="256" r:id="rId2"/>
    <p:sldId id="34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39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8"/>
    <p:restoredTop sz="80544"/>
  </p:normalViewPr>
  <p:slideViewPr>
    <p:cSldViewPr snapToGrid="0" snapToObjects="1">
      <p:cViewPr varScale="1">
        <p:scale>
          <a:sx n="76" d="100"/>
          <a:sy n="76" d="100"/>
        </p:scale>
        <p:origin x="5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6:48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3483 61 24575,'-2364'0'-1183,"2262"4"1479,1 4 0,1 5-1,-140 35 1,126-23-296,50-13 0,1 2 0,0 4 0,-69 29 0,124-43 0,0 0 0,1 0 0,-1 1 0,1 0 0,0 0 0,0 0 0,0 1 0,1 0 0,0 1 0,0-1 0,1 1 0,-1 0 0,2 1 0,-1-1 0,1 1 0,0 0 0,0 0 0,1 0 0,0 1 0,1-1 0,0 1 0,-1 11 0,-5 26 0,-1 85 0,11 49 0,1-71 0,-3-63 0,6 135 0,-3-151 0,2-1 0,0 1 0,2-1 0,11 29 0,61 119 0,-18-44 0,-50-106 0,2-1 0,0 0 0,1-1 0,2-1 0,27 33 0,-20-27 0,38 62 0,-45-65 0,-7-11 0,0 1 0,10 31 0,-12-29 0,20 35 0,-6-16 0,-2-1 0,3-2 0,43 56 0,-57-81 0,0 0 0,1-1 0,1 0 0,-1-1 0,1 0 0,1-1 0,0 0 0,0 0 0,0-1 0,1-1 0,-1 0 0,18 5 0,13 1 0,0-2 0,60 5 0,-30-5 0,554 40 0,6-46 0,-539-3 0,1211-2 0,-850 20 0,-34 0 0,173 6-604,-168-4 239,1186-8 373,-1034-15-300,2002 3-3817,-2382-6 5747,-154 1-964,-1-1-1,65-20 1,10-15-58,200-101-1,-14 4-143,69 24-472,-326 102 0,-25 6 0,-4 3 0,0-2 0,-1-1 0,30-13 0,-42 17 0,0 0 0,-1 0 0,1 0 0,-1-1 0,0 0 0,1 0 0,-1 0 0,0 0 0,-1 0 0,1 0 0,-1-1 0,1 1 0,-1-1 0,0 0 0,0 0 0,0 0 0,-1 0 0,0 0 0,1 0 0,0-7 0,0-23 0,-2 1 0,-6-63 0,0 18 0,1-343 0,6 409 0,-2-7 0,-1 0 0,-1 0 0,0 1 0,-1-1 0,-1 1 0,-1 0 0,0 0 0,-2 1 0,0 0 0,-10-17 0,-13-15 0,-75-89 0,60 86-95,-2 2 0,-2 2 0,-2 3 0,-2 2 0,-3 2 0,0 3 0,-106-52 0,17 24-285,-3 6-1,-263-68 0,-332-12-47,-301 62-392,-2 73-265,781 7 1014,-320 0 235,-348 2 509,303 38 2153,371-19-2183,189-14-643,-79 20 0,23-3 0,-64-1 0,-383 1 0,36-27 0,522 0 57,1 0 0,0 0 0,-1-2 0,1 0 0,-27-9 0,11 0-911,-47-27 1,42 19-5973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6:31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24575,'162'-1'0,"184"3"0,-291 3 0,103 25 0,-10-2 0,64-2 0,291-1 0,-403-26-1365,-74 1-5461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5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3 121 24575,'-1'0'0,"1"-1"0,0 1 0,0 0 0,0 0 0,-1-1 0,1 1 0,0 0 0,0-1 0,0 1 0,0 0 0,-1-1 0,1 1 0,0 0 0,0-1 0,0 1 0,0 0 0,0-1 0,0 1 0,0 0 0,0-1 0,0 1 0,0 0 0,0-1 0,0 1 0,1-1 0,-1 1 0,0 0 0,0-1 0,0 1 0,0 0 0,0 0 0,1-1 0,-1 1 0,0 0 0,0-1 0,1 1 0,-1 0 0,0 0 0,0 0 0,1-1 0,-1 1 0,0 0 0,1 0 0,-1 0 0,0-1 0,1 1 0,-1 0 0,0 0 0,1 0 0,-1 0 0,0 0 0,1 0 0,-1 0 0,0 0 0,1 0 0,-1 0 0,1 0 0,28-4 0,-26 3 0,175-5 0,16-2 0,179-48 0,-315 45 0,2 2 0,80-2 0,122 12 0,-107 2 0,1346-3-1365,-1463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6:32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24575,'6'0'0,"6"0"0,10 0 0,5 0 0,1 0 0,-1 0 0,2 0 0,-2 0 0,-1 0 0,1 0 0,-1-3 0,-2-1 0,-1 0 0,-5 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0:3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24575,'3'2'0,"1"1"0,0-1 0,1 0 0,-1 0 0,0 0 0,1-1 0,-1 0 0,0 1 0,1-2 0,8 2 0,7 1 0,128 15-68,194-1-1,-252-14-270,1924 9-1927,-1355-14 1831,-160 14 1957,23 0 133,-369-13-3020,-105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6:23.2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3441 28 24575,'-2182'0'0,"2147"1"0,1 2 0,0 1 0,-1 2 0,2 2 0,-1 0 0,-45 20 0,-183 97 0,244-116 0,-163 93 0,141-76 0,0 2 0,-46 42 0,73-57 0,1 0 0,0 1 0,1 0 0,0 1 0,1 1 0,-15 32 0,5-1 0,-15 57 0,16-44 0,-10 37 0,4 1 0,-21 180 0,17-56 0,-16 188 0,40 404 0,7-475 0,-3 424 0,3 533 0,0-1173 0,6 1 0,26 138 0,130 644 0,-61-441 0,29-8 0,-108-377 0,121 419 0,-20-144 0,-48-151 0,118 337 0,-155-442 0,88 156 0,-92-182 0,-24-48 0,0 0 0,1-1 0,2 0 0,0-1 0,20 22 0,-31-41 0,0-1 0,1 1 0,-1-1 0,1 0 0,0 0 0,0 0 0,0-1 0,0 1 0,0-1 0,1-1 0,-1 1 0,1-1 0,7 1 0,7 0 0,0-1 0,29-2 0,-33 0 0,27-2 0,-1-2 0,0-2 0,77-23 0,119-57 0,-202 73 0,-19 7 0,0 0 0,-1-2 0,0 0 0,0 0 0,-1-2 0,0 0 0,-1 0 0,16-17 0,-15 15 0,0 0 0,1 2 0,1-1 0,0 2 0,20-9 0,40-26 0,-43 24 0,1 2 0,0 2 0,39-14 0,-24 11 0,-16 7 0,1 1 0,1 2 0,0 2 0,39-4 0,152-6 0,557 10 0,-484 10 0,6736-2-6883,-6191-52 7261,-6-62 174,-508 66-479,-113 17-73,522-84 0,-638 94 735,-2-4 0,0-5 0,113-51 0,-138 46-147,-2-3 0,-1-3 0,-2-3 0,96-79 0,7-45-588,-13-15 0,-142 162 0,66-81-73,-5-3 0,-4-4 0,79-156 0,-105 166 15,-5-2 0,-4-3-1,-5-1 1,30-148-1,-10-65 59,24-510 0,-76 739 0,-4-1 0,-4 1 0,-4 0 0,-4 0 0,-42-152 0,-3 71 0,-142-295 0,-128-142 0,307 569 0,7 14 0,-326-564 0,-40 29 0,-13 102 487,149 224-365,-13 16-147,250 212 25,-283-235 0,173 152 0,-188-110 0,211 149 0,-1 3 0,-124-39 0,-115-11 0,182 56 0,-177-51 0,-231-63 0,295 81 0,-67-17 0,71 18 0,-16-5 0,187 57 0,-102-11 0,-16 20 0,-9-2 0,-639-34 0,-980 47-514,689 2 258,-1207-2 1026,2262-4-770,-119-21 0,42 3 0,82 12-1365,53 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8:52.8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2431 36 24575,'-11'-3'0,"0"1"0,-1 0 0,1 0 0,-24 1 0,12 0 0,-697-9 0,470 12 0,-888-2-808,1110 0 808,13-1 0,0 1 0,0 1 0,0 0 0,-28 6 0,40-6 21,0 1-1,0-1 1,0 1 0,1 0 0,-1 0 0,0 0 0,1 0 0,-1 0 0,1 0 0,0 1-1,0-1 1,0 1 0,0 0 0,0-1 0,1 1 0,-3 5 0,-3 7 125,2 0 0,-5 16 0,7-23-131,-3 13-15,1 0 0,-5 41 0,10-51 0,-1-1 0,1 1 0,1 0 0,-1-1 0,2 1 0,0-1 0,6 20 0,-3-20 0,0-1 0,2 0 0,-1 0 0,1 0 0,0-1 0,17 15 0,-7-5 0,-7-9 0,0 1 0,0-1 0,1-1 0,0 0 0,0 0 0,1-1 0,0-1 0,0 0 0,14 5 0,-3-3 0,125 44 0,-117-44 0,-1-1 0,1-1 0,32 2 0,18 1 0,32 1 0,1083-9 0,-572-2 0,3267 1 0,-3849-3 0,-1-1 0,1-2 0,43-12 0,-80 17 0,0 0 0,-1-1 0,1 1 0,0-1 0,-1 0 0,1 0 0,-1-1 0,0 1 0,0-1 0,0 0 0,0 0 0,4-5 0,-6 6 0,-1 0 0,1 0 0,-1 0 0,0 0 0,0 0 0,0-1 0,0 1 0,0 0 0,-1-1 0,1 1 0,-1-1 0,1 1 0,-1-1 0,0 1 0,0-1 0,0 1 0,0-1 0,-1 1 0,1-1 0,0 1 0,-1 0 0,0-1 0,0 1 0,0 0 0,0-1 0,-1-2 0,-12-20 0,0 1 0,-2 0 0,-22-25 0,29 39 0,-2 0 0,0 1 0,0 0 0,0 1 0,-1 0 0,0 1 0,-1 0 0,-20-8 0,-14-3 0,-48-10 0,-5 5 0,-163-15 0,85 15 0,-67-16 0,-117-17 0,-3 24 0,-355 29 0,385 5 0,-967-2 0,1285-1 17,1-1 0,-1 0 0,1-1 0,-23-8 0,0 0-1467,17 6-5376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38:5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1937 0 24575,'-1710'0'0,"1700"0"0,-1 1 0,1-1 0,0 2 0,0 0 0,0 0 0,0 1 0,0 0 0,1 0 0,-1 1 0,1 0 0,-11 8 0,12-7 0,2 0 0,-1 0 0,1 1 0,-1 0 0,2 1 0,-1-1 0,1 1 0,0 0 0,0 0 0,1 0 0,0 1 0,0 0 0,-5 15 0,5-6 0,0 0 0,1 0 0,0 0 0,1 25 0,5 73 0,1-30 0,-4-75 0,1 0 0,0-1 0,1 1 0,0 0 0,0 0 0,1-1 0,1 1 0,-1-1 0,1 0 0,1 0 0,0-1 0,0 1 0,1-1 0,0 0 0,13 14 0,-15-19 0,0 1 0,0-1 0,0 0 0,1 0 0,-1 0 0,1 0 0,-1-1 0,1 0 0,0 0 0,7 2 0,5 0 0,31 3 0,-33-5 0,225 23 0,20 1 0,-49 5 0,138 17 0,7-30 0,1248-23 0,-950 6 0,1-1 0,-619-1 0,-1-2 0,1-1 0,-1-2 0,0-1 0,0-2 0,0-1 0,-2-2 0,1-2 0,-2 0 0,0-3 0,50-32 0,-78 46 0,1-1 0,0 1 0,-1-1 0,0 0 0,0 0 0,0-1 0,-1 1 0,1-1 0,-1 0 0,0 0 0,0 0 0,3-10 0,-5 11 0,0 0 0,0 0 0,-1 0 0,1 0 0,-1 0 0,0-1 0,0 1 0,-1 0 0,1 0 0,-1 0 0,0 0 0,0 0 0,-1 0 0,1 0 0,-1 1 0,1-1 0,-1 0 0,-4-5 0,-3-3 0,0 1 0,-1 0 0,0 0 0,-1 1 0,0 0 0,-1 1 0,0 0 0,0 1 0,-1 0 0,0 1 0,-14-5 0,-20-7 0,-94-25 0,-455-69-714,464 92 498,-608-74-122,622 84 426,-412-20 1092,-160 32-1180,371-2 0,266-2-1365,31-1-5461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43:25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1553 1 24575,'-1280'0'0,"1268"0"0,1 1 0,-1 1 0,1 0 0,0 1 0,-1 0 0,1 0 0,0 1 0,1 1 0,-15 7 0,11-3 0,0-1 0,1 2 0,0 0 0,0 0 0,1 1 0,-11 14 0,17-17 0,1-1 0,0 0 0,1 1 0,0 0 0,0 0 0,1 0 0,0 0 0,0 1 0,1-1 0,0 1 0,1 0 0,-1 0 0,2-1 0,-1 11 0,3 13 0,0 0 0,11 48 0,-9-56 0,-1-8 0,1-1 0,1 0 0,1 0 0,0 0 0,0-1 0,2 0 0,13 21 0,-4-12 0,1 0 0,1-1 0,28 25 0,-34-36 0,1 0 0,0-1 0,1-1 0,0 0 0,0-1 0,1-1 0,0 0 0,1-1 0,24 6 0,16-1 0,87 7 0,-128-16 0,583 28 0,4-31 0,-230-2 0,863 3 0,-787 39 0,-61-1 0,393-35 0,-385-6 0,-372 3 0,42-5 0,-60 4 0,0 0 0,0 0 0,-1-1 0,1 1 0,0-2 0,0 1 0,-1 0 0,0-1 0,1 0 0,-1-1 0,0 1 0,6-6 0,-9 6 0,1 0 0,-1-1 0,0 1 0,0 0 0,0-1 0,-1 0 0,1 1 0,-1-1 0,0 0 0,0 0 0,0 0 0,1-7 0,-2-52 0,-1 46 0,0-49 0,2 22 0,-3 0 0,-9-56 0,7 87 0,0 1 0,0-1 0,-1 1 0,-1 0 0,0 0 0,-1 0 0,0 1 0,0 0 0,-1 1 0,-1-1 0,0 2 0,0-1 0,-12-8 0,-8-5 0,-1 1 0,-1 2 0,-48-25 0,55 34 0,0 1 0,-1 1 0,-49-12 0,-82-5 0,114 20 0,-203-23 0,-325 2 0,427 27 0,-543-19 0,-124 1 0,544 20 0,-749-2 0,916-3-1365,55-1-5461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1:39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1261 1 24575,'-36'1'0,"-45"9"0,-6 0 0,-83 15 0,119-16 0,1-1 0,-61 0 0,101-8 0,1 0 0,0 0 0,-1 1 0,1 0 0,0 1 0,0 0 0,0 1 0,0 0 0,0 0 0,1 0 0,-1 1 0,1 1 0,0 0 0,0 0 0,0 0 0,1 1 0,0 0 0,0 0 0,1 1 0,-1 0 0,-8 12 0,9-9 0,1 0 0,0 0 0,0 0 0,1 1 0,0 0 0,1 0 0,-3 17 0,3-4 0,1 0 0,2 37 0,-1-30 0,-1 0 0,-7 38 0,3-30 0,-4 24 0,3-23 0,-2 43 0,9 88 0,2-102 0,-3 1 0,-4-1 0,-14 84 0,-6-41 0,6 1 0,-7 137 0,22-53 0,-2 56 0,-7 719 0,13-757 0,-17 37 0,-22-1 0,23-155 0,-16 113 0,-4 236 0,34 396 0,4-400 0,-3-305 0,-1 2 0,18 162 0,5-150 0,-4-38 0,5 206 0,-24-284 0,-1 0 0,-2-1 0,-12 47 0,-39 96 0,33-112 0,3 2 0,-12 70 0,23-49 0,4-1 0,7 102 0,1-64 0,-3 416 0,-1-514 0,-2 1 0,-1-1 0,-11 38 0,8-34 0,0 1 0,-2 35 0,7 248 0,4-154 0,-2 2018 0,1-2134 0,2 0 0,2 0 0,2-1 0,2 0 0,2 0 0,1-1 0,25 55 0,-24-62 0,-2 0 0,12 65 0,-12-49 0,8 58 0,4 17 0,-13-87 0,53 248 0,-60-263 0,7 44 0,0 84 0,-11-104 0,0-23 0,4 49 0,-3-70 0,1 0 0,0-1 0,0 1 0,0-1 0,1 1 0,-1-1 0,1 1 0,0-1 0,0 0 0,0 1 0,0-1 0,0 0 0,1 0 0,-1-1 0,1 1 0,0-1 0,0 1 0,0-1 0,0 0 0,0 0 0,1 0 0,-1 0 0,1-1 0,-1 1 0,1-1 0,-1 0 0,6 1 0,10 1 0,0 0 0,0-2 0,0 0 0,24-2 0,-16 1 0,2017-6-1365,-2025 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2:4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120 24575,'-72'1'0,"-9"0"0,-97-12 0,22-1 0,-199 9 0,180 5 0,-190-2 0,350 0 0,1 1 0,-1 0 0,1 2 0,0-1 0,0 2 0,-26 9 0,16-2 0,1 0 0,1 2 0,-22 16 0,-39 31 0,39-26 0,-88 49 0,126-80 0,1-1 0,0 1 0,0 0 0,0 0 0,1 0 0,-1 1 0,1 0 0,0 0 0,0 0 0,0 0 0,0 1 0,1-1 0,-1 1 0,1 0 0,1 0 0,-1 0 0,1 1 0,0-1 0,0 0 0,0 1 0,1 0 0,0-1 0,0 1 0,0 0 0,0 6 0,-1 22 0,1 0 0,2-1 0,1 1 0,7 39 0,-6-61 0,1 1 0,0-1 0,1-1 0,0 1 0,1-1 0,0 0 0,0 0 0,1-1 0,1 0 0,0 0 0,0 0 0,1-1 0,16 13 0,10 4 0,1-2 0,63 33 0,-47-28 0,-36-21 0,1-1 0,0 0 0,20 5 0,17 5 0,-8-1 0,0-3 0,1-1 0,83 9 0,145-5 0,294-14 0,-279-4 0,9010 2 0,-9214-1 0,0-4 0,-1-3 0,1-4 0,-2-4 0,83-26 0,-150 36 0,0 1 0,0-2 0,-1 0 0,0-2 0,28-17 0,-39 22 0,1-1 0,-1 1 0,0-1 0,0 0 0,-1-1 0,1 1 0,-1-1 0,0 1 0,-1-1 0,1-1 0,-1 1 0,0 0 0,-1-1 0,0 1 0,0-1 0,0 0 0,1-12 0,-1-33 0,-6-78 0,0 37 0,3 85 0,0-1 0,0 1 0,0 0 0,-1-1 0,0 1 0,-1 0 0,0 0 0,0 0 0,-1 0 0,0 1 0,0 0 0,-1-1 0,0 2 0,0-1 0,-1 0 0,-6-5 0,-39-53 0,39 48 0,-1-1 0,-1 2 0,-1 0 0,-19-17 0,5 11 0,-1 2 0,0 1 0,-2 1 0,0 2 0,-1 1 0,-1 1 0,0 2 0,0 2 0,-69-12 0,-312-24 0,171 23 0,-577-26-267,-5 48-142,434 4 337,-4919-1 639,2846-3-1751,2432 1-5642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2:4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24575,'166'0'0,"15"0"0,85 0-630,77 0-1891,2398 0-2502,-2455-4 6338,-197-2 1457,102-19 1,-121 17-2366,0 2 0,116 6 0,-90 2-314,212-1-1458,-236-1-5461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6:48.8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3483 61 24575,'-2364'0'-1183,"2262"4"1479,1 4 0,1 5-1,-140 35 1,126-23-296,50-13 0,1 2 0,0 4 0,-69 29 0,124-43 0,0 0 0,1 0 0,-1 1 0,1 0 0,0 0 0,0 0 0,0 1 0,1 0 0,0 1 0,0-1 0,1 1 0,-1 0 0,2 1 0,-1-1 0,1 1 0,0 0 0,0 0 0,1 0 0,0 1 0,1-1 0,0 1 0,-1 11 0,-5 26 0,-1 85 0,11 49 0,1-71 0,-3-63 0,6 135 0,-3-151 0,2-1 0,0 1 0,2-1 0,11 29 0,61 119 0,-18-44 0,-50-106 0,2-1 0,0 0 0,1-1 0,2-1 0,27 33 0,-20-27 0,38 62 0,-45-65 0,-7-11 0,0 1 0,10 31 0,-12-29 0,20 35 0,-6-16 0,-2-1 0,3-2 0,43 56 0,-57-81 0,0 0 0,1-1 0,1 0 0,-1-1 0,1 0 0,1-1 0,0 0 0,0 0 0,0-1 0,1-1 0,-1 0 0,18 5 0,13 1 0,0-2 0,60 5 0,-30-5 0,554 40 0,6-46 0,-539-3 0,1211-2 0,-850 20 0,-34 0 0,173 6-604,-168-4 239,1186-8 373,-1034-15-300,2002 3-3817,-2382-6 5747,-154 1-964,-1-1-1,65-20 1,10-15-58,200-101-1,-14 4-143,69 24-472,-326 102 0,-25 6 0,-4 3 0,0-2 0,-1-1 0,30-13 0,-42 17 0,0 0 0,-1 0 0,1 0 0,-1-1 0,0 0 0,1 0 0,-1 0 0,0 0 0,-1 0 0,1 0 0,-1-1 0,1 1 0,-1-1 0,0 0 0,0 0 0,0 0 0,-1 0 0,0 0 0,1 0 0,0-7 0,0-23 0,-2 1 0,-6-63 0,0 18 0,1-343 0,6 409 0,-2-7 0,-1 0 0,-1 0 0,0 1 0,-1-1 0,-1 1 0,-1 0 0,0 0 0,-2 1 0,0 0 0,-10-17 0,-13-15 0,-75-89 0,60 86-95,-2 2 0,-2 2 0,-2 3 0,-2 2 0,-3 2 0,0 3 0,-106-52 0,17 24-285,-3 6-1,-263-68 0,-332-12-47,-301 62-392,-2 73-265,781 7 1014,-320 0 235,-348 2 509,303 38 2153,371-19-2183,189-14-643,-79 20 0,23-3 0,-64-1 0,-383 1 0,36-27 0,522 0 57,1 0 0,0 0 0,-1-2 0,1 0 0,-27-9 0,11 0-911,-47-27 1,42 19-5973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2:4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120 24575,'-72'1'0,"-9"0"0,-97-12 0,22-1 0,-199 9 0,180 5 0,-190-2 0,350 0 0,1 1 0,-1 0 0,1 2 0,0-1 0,0 2 0,-26 9 0,16-2 0,1 0 0,1 2 0,-22 16 0,-39 31 0,39-26 0,-88 49 0,126-80 0,1-1 0,0 1 0,0 0 0,0 0 0,1 0 0,-1 1 0,1 0 0,0 0 0,0 0 0,0 0 0,0 1 0,1-1 0,-1 1 0,1 0 0,1 0 0,-1 0 0,1 1 0,0-1 0,0 0 0,0 1 0,1 0 0,0-1 0,0 1 0,0 0 0,0 6 0,-1 22 0,1 0 0,2-1 0,1 1 0,7 39 0,-6-61 0,1 1 0,0-1 0,1-1 0,0 1 0,1-1 0,0 0 0,0 0 0,1-1 0,1 0 0,0 0 0,0 0 0,1-1 0,16 13 0,10 4 0,1-2 0,63 33 0,-47-28 0,-36-21 0,1-1 0,0 0 0,20 5 0,17 5 0,-8-1 0,0-3 0,1-1 0,83 9 0,145-5 0,294-14 0,-279-4 0,9010 2 0,-9214-1 0,0-4 0,-1-3 0,1-4 0,-2-4 0,83-26 0,-150 36 0,0 1 0,0-2 0,-1 0 0,0-2 0,28-17 0,-39 22 0,1-1 0,-1 1 0,0-1 0,0 0 0,-1-1 0,1 1 0,-1-1 0,0 1 0,-1-1 0,1-1 0,-1 1 0,0 0 0,-1-1 0,0 1 0,0-1 0,0 0 0,1-12 0,-1-33 0,-6-78 0,0 37 0,3 85 0,0-1 0,0 1 0,0 0 0,-1-1 0,0 1 0,-1 0 0,0 0 0,0 0 0,-1 0 0,0 1 0,0 0 0,-1-1 0,0 2 0,0-1 0,-1 0 0,-6-5 0,-39-53 0,39 48 0,-1-1 0,-1 2 0,-1 0 0,-19-17 0,5 11 0,-1 2 0,0 1 0,-2 1 0,0 2 0,-1 1 0,-1 1 0,0 2 0,0 2 0,-69-12 0,-312-24 0,171 23 0,-577-26-267,-5 48-142,434 4 337,-4919-1 639,2846-3-1751,2432 1-5642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2:4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24575,'166'0'0,"15"0"0,85 0-630,77 0-1891,2398 0-2502,-2455-4 6338,-197-2 1457,102-19 1,-121 17-2366,0 2 0,116 6 0,-90 2-314,212-1-1458,-236-1-5461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9:05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0 163 24575,'50'-2'0,"98"-15"0,45-24 0,-3 0 0,-140 33 0,95-3 0,319-27 0,-431 35 0,-1 2 0,1 1 0,0 1 0,56 11 0,-58-8 0,1 1 0,0 1 0,53 17 0,-7 3 0,62 27 0,-121-45 0,1-1 0,0 0 0,36 6 0,65 3 0,-69-10 0,117 9 0,86 13 0,-100 1 0,259 14 0,-255-41 0,119 5 0,485 9 0,-518-17 0,767 1-1365,-993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9:36.6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24575,'105'5'0,"186"34"0,-178-21 0,-41-7 0,661 76 0,-201-82 0,-421-6 0,8 9-761,-108-7 157,37 4-6222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9:38.3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24575,'100'3'0,"169"26"0,334 43 0,-325-28 0,-118-15 0,-80-21 0,1-3 0,99-6 0,-53-2 0,-13 3-1365,-86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9:4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24575,'0'-1'0,"0"0"0,0 1 0,1-1 0,-1 0 0,0 1 0,0-1 0,1 0 0,-1 1 0,0-1 0,1 1 0,-1-1 0,1 0 0,-1 1 0,0-1 0,1 1 0,0-1 0,-1 1 0,1-1 0,-1 1 0,1 0 0,-1-1 0,1 1 0,0 0 0,-1-1 0,1 1 0,0 0 0,-1 0 0,2-1 0,22-2 0,24 3 0,0 2 0,67 12 0,-8 0 0,418 16-470,4-24-532,-450-6 842,556-1-1800,340 3 2045,85 69-422,-2 0-1410,-988-70-853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9:4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24575,'3'3'0,"0"-1"0,0 0 0,1 0 0,-1 0 0,0-1 0,1 1 0,-1-1 0,1 0 0,-1 0 0,1 0 0,0 0 0,3 0 0,50 2 0,-39-2 0,170 0 0,108 7 0,-8 6 0,-251-11 0,0 1 0,0 1 0,60 18 0,11 1 0,213 15 0,-216-29 0,326 0 0,-268-12 0,246 2-1365,-379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59:4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24575,'21'1'0,"0"1"0,38 9 0,-21-3 0,39 4 0,112 2 0,81-14 0,51 2 0,-226 4 0,128 23 0,-87-3 0,56 12 0,-139-30 0,0-2 0,0-2 0,93-6 0,-54 1 0,590 0 0,-655 0 0,0-1 0,0-1 0,0-2 0,0 0 0,34-13 0,124-57 0,-120 45 0,81-25 0,-136 53-273,0-1 0,0 2 0,0-1 0,15 0 0,-1 4-6553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0:04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0 120 24575,'435'23'0,"-105"-2"0,553-17 0,-491-6 0,-116 4 0,304-4 0,-499-3 0,126-23 0,-141 12 0,74-28 0,-90 27 0,1 1 0,1 3 0,55-8 0,-11 15 34,102 7 0,-87 2-1467,-80-3-5393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3:45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24575,'130'0'-69,"579"4"-1965,-5 23-79,258 31 1859,2-27-1048,683-31 378,-655-3 5471,211 3-2485,-729 0-3340,-418 0-5548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0:57:28.4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1121 39 24575,'-328'-23'0,"221"13"0,-1 4 0,-122 10 0,202-1 0,1 0 0,0 2 0,0 1 0,0 1 0,1 1 0,-35 17 0,53-21 0,1 2 0,-1-1 0,1 1 0,0 0 0,0 0 0,1 1 0,0 0 0,0 0 0,1 0 0,-1 1 0,2 0 0,-1 0 0,1 0 0,-6 17 0,4-6 0,0 0 0,1 1 0,1-1 0,1 1 0,-1 36 0,4-37 0,0 0 0,1 0 0,1 1 0,1-1 0,1 0 0,1-1 0,0 1 0,1-1 0,1 0 0,1 0 0,0-1 0,2 0 0,-1 0 0,2-1 0,15 18 0,11 11 0,-12-14 0,32 31 0,-52-58 0,1 1 0,0-1 0,0 0 0,0-1 0,0 1 0,1-1 0,-1 0 0,1-1 0,0 0 0,0 0 0,0 0 0,13 1 0,6-2 0,1 0 0,31-4 0,-7 1 0,-19 1 0,1-1 0,-1-1 0,0-2 0,36-9 0,-28 2 0,1-1 0,59-28 0,-76 30 0,0 1 0,1 2 0,0 0 0,1 1 0,45-5 0,-3 1 0,129-12 0,343 21 0,-275 4 0,234-2 0,-469 2 0,0 1 0,-1 1 0,58 18 0,-5-2 0,223 32 0,19-6 0,-209-30 0,207 1 0,-67-9 0,14 0 0,2877-9 0,-1676 2 0,-1271-11 0,-160 6 0,0-3 0,0-1 0,38-14 0,-64 17 0,0 0 0,-1-1 0,0 0 0,0-1 0,0 0 0,-1-1 0,0 0 0,0-1 0,-1 0 0,-1-1 0,1 0 0,-1 0 0,-1-1 0,0 0 0,-1-1 0,0 0 0,0 0 0,-2 0 0,1-1 0,-2 0 0,1 0 0,-2 0 0,0 0 0,0-1 0,0-23 0,-2 28 0,0-1 0,-1 1 0,-1 0 0,1-1 0,-2 1 0,-4-18 0,4 20 0,0 1 0,-1 0 0,0 0 0,-1 0 0,1 0 0,-1 0 0,0 1 0,-1 0 0,1-1 0,-8-4 0,-7-7 0,0 1 0,-2 1 0,0 1 0,-1 1 0,-36-16 0,26 16 0,-1 1 0,-1 2 0,-50-9 0,-35-6 0,-33-5 0,87 19 0,-4 0 0,-99-5 0,-439 16 0,266 1 0,-5737-1 0,5950-8 0,36 0 0,75 7-341,1-1 0,-1-1-1,-31-8 1,24 3-6485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3:47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24575,'2321'0'-1365,"-2285"0"-5461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5:0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24575,'52'-1'0,"196"10"0,406 32 0,5-40 0,-308-4 0,5364 3-1365,-5662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5:0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4 118 24575,'0'0'0,"0"-1"0,-1 1 0,1-1 0,0 1 0,-1 0 0,1-1 0,0 1 0,-1-1 0,1 1 0,0-1 0,0 1 0,0-1 0,0 1 0,-1-1 0,1 1 0,0-1 0,0 1 0,0-1 0,0 0 0,0 1 0,0-1 0,0 1 0,0-1 0,0 1 0,1-1 0,-1 1 0,0-1 0,0 1 0,1-1 0,13-14 0,22-4 0,-12 12 0,1 1 0,0 2 0,0 0 0,0 2 0,50 1 0,-37 1 0,57-7 0,-45-1 0,24-4 0,151-6 0,797 20 115,-602-2-1595,-400 0-5346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5:10.9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24575,'264'0'0,"-24"0"-546,72 0-1850,1254 27-1478,-1549-26 3869,1083 47 39,5-27-620,1206-25 943,-1322 4 5294,-953 0-12477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5:15.8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24575,'23'0'0,"-1"-1"0,-1 1 0,1 1 0,-1 0 0,0 2 0,1 1 0,36 11 0,-39-9 0,1 0 0,0-1 0,1-1 0,-1-1 0,22 0 0,106-4 0,-63-2 0,1092 3-1365,-1151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5:18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 24575,'0'-1'0,"0"1"0,0-1 0,1 0 0,-1 1 0,0-1 0,0 0 0,1 1 0,-1-1 0,0 1 0,1-1 0,-1 0 0,1 1 0,-1-1 0,1 1 0,-1-1 0,1 1 0,-1-1 0,1 1 0,-1 0 0,1-1 0,-1 1 0,1 0 0,0-1 0,-1 1 0,1 0 0,0 0 0,-1-1 0,2 1 0,23-4 0,-20 4 0,296-8 0,-191 9 0,4426 0-1365,-4480-1-5461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5:19.7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24575,'35'1'0,"0"2"0,57 11 0,64 25 0,-108-25 0,355 97 0,-342-97 0,100 11 0,64-10 0,-105-8 0,795 8 0,-613-17 0,-271 0 73,-1-1-1,-1-1 1,32-10-1,36-5-1727,-69 16-5171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09:08.9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1244 996 24575,'0'0'0,"0"0"0,1 1 0,-1-1 0,0 0 0,0 0 0,0 0 0,1 1 0,-1-1 0,0 0 0,0 0 0,0 1 0,0-1 0,1 0 0,-1 1 0,0-1 0,0 0 0,0 0 0,0 1 0,0-1 0,0 0 0,0 1 0,0-1 0,0 0 0,0 1 0,0-1 0,0 0 0,0 0 0,0 1 0,0-1 0,-1 0 0,1 1 0,0-1 0,0 0 0,0 0 0,0 1 0,0-1 0,-1 0 0,1 1 0,-14 6 0,-20 1 0,-276 21 0,-5-25 0,305-5 0,0 2 0,0-1 0,-1 1 0,1 1 0,0 0 0,0 1 0,-19 6 0,13-3 0,0-1 0,0-2 0,-1 1 0,0-2 0,0 0 0,0-1 0,0-1 0,0 0 0,0-1 0,1-1 0,-1-1 0,0 0 0,-30-11 0,37 10 0,0-1 0,0-1 0,1 0 0,0 0 0,0-1 0,0 0 0,1-1 0,0 0 0,0 0 0,1 0 0,0-1 0,-11-19 0,5 5 0,1-1 0,1 0 0,2 0 0,-10-36 0,12 32 0,2 0 0,0 0 0,1-34 0,4-89 0,2 61 0,-2 85 0,0 0 0,1-1 0,-1 1 0,1 0 0,0 0 0,0 0 0,1 0 0,-1 0 0,1 0 0,0 1 0,1-1 0,-1 1 0,1-1 0,0 1 0,0 0 0,0 0 0,0 0 0,1 0 0,7-5 0,-4 4 0,0 1 0,0 0 0,1 0 0,-1 0 0,1 1 0,0 1 0,0-1 0,1 1 0,-1 0 0,0 1 0,13 0 0,290-1 0,-166 5 0,1075-1 0,-700-3 0,-393 0 0,0-5 0,154-27 0,202-40 0,-151 34 0,84-9 0,-125 16 0,321-20 0,528 47-626,-677 8 466,3423-3 946,-3816 4-786,0 3 0,90 20 0,-43-5 0,142 11 0,122 23 0,-261-39 0,-89-14 0,-1 1 0,1 1 0,-1 2 0,32 11 0,-57-16 0,57 21 0,-1 4 0,85 49 0,-137-70 0,0 1 0,0 0 0,-1 0 0,-1 1 0,1 0 0,-1 1 0,0-1 0,-1 1 0,0 1 0,0-1 0,-1 1 0,6 17 0,-5-10 0,-1 0 0,-1 0 0,0 1 0,-1-1 0,-1 1 0,-1 36 0,-2-37 0,1 0 0,0 0 0,-2 0 0,-5 26 0,5-37 0,0 0 0,0 0 0,-1 0 0,1 0 0,-2-1 0,1 1 0,0-1 0,-1 0 0,0 0 0,0 0 0,-1 0 0,1-1 0,-7 5 0,-2 1 0,-2 0 0,1 0 0,-2-2 0,1 0 0,-1-1 0,0 0 0,-20 5 0,8-5 0,-1-2 0,0 0 0,-44 0 0,-10 2 0,-87 18 0,86-11 0,20-1 0,-107 37 0,-38 9 0,5-32 0,-11 2 0,119-15 0,-165 4 0,148-13 0,-102 1 0,-107 9 0,318-14 0,-340 44 0,240-29 0,-153 5 0,-108-21 0,204-2 0,-3686 0 0,2026 3 0,1481-20 0,-13-1 0,261 16 0,1-3 0,-166-37 0,213 35 0,-1-3 0,-59-24 0,78 24 0,-1-1 0,2-1 0,0-2 0,-43-34 0,28 18-1365,20 17-5461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11:41.0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24575,'184'0'0,"10"0"0,74 0-546,69 0-1673,1137 0-1793,759 0 3819,1368 0 7163,-3162 10-6970,-57-1 0,592-8 146,-549-1-1657,-351 0-5315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11:44.5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24575,'166'0'0,"59"0"0,124 0-546,105 0-2184,80 0-547,1654 0-1301,1117 0 3762,1678 0 3255,-1665 0 5704,-3238 0-14969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07:06.5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2266 322 24575,'0'-1'0,"0"0"0,-1 1 0,1-1 0,-1 0 0,1 0 0,-1 0 0,1 0 0,-1 1 0,0-1 0,1 0 0,-1 1 0,0-1 0,1 0 0,-1 1 0,0-1 0,0 1 0,0-1 0,0 1 0,0 0 0,0-1 0,1 1 0,-1 0 0,0-1 0,0 1 0,0 0 0,-2 0 0,-31-5 0,29 5 0,-286-4 0,161 6 0,-13-4 0,-166 5 0,241 5 0,-116 30 0,99-19 0,49-10 0,13-4 0,0 0 0,-45 3 0,-168-8 0,101-1 0,129 1 0,0 1 0,0 0 0,1 0 0,-1 0 0,0 1 0,0-1 0,1 1 0,0 0 0,-6 4 0,-45 30 0,37-23 0,-170 133 0,110-83 0,73-58 0,0 1 0,1 0 0,-1 0 0,1 0 0,0 1 0,1 0 0,0 0 0,0 0 0,0 0 0,1 1 0,0-1 0,1 1 0,-1 0 0,2 0 0,-2 10 0,-1 15 0,2-1 0,3 50 0,0-50 0,0 96 0,3 76 0,-4-199 0,0 1 0,1-1 0,0 0 0,0 0 0,1 0 0,-1 0 0,1 0 0,0 0 0,0 0 0,1 0 0,0 0 0,-1-1 0,1 0 0,1 1 0,-1-1 0,1 0 0,0-1 0,4 5 0,1-2 0,-1-1 0,1 0 0,0 0 0,0-1 0,1 0 0,-1-1 0,1 0 0,16 3 0,222 45 0,-232-46 0,-1 0 0,0 0 0,20 11 0,-18-7 0,31 9 0,-8-6 0,19 6 0,1-2 0,0-2 0,98 8 0,-108-19 0,330 26 0,-261-17 0,135-5 0,-211-5 0,45 7 0,11 0 0,171-6 0,-247-3 0,-6 1 0,-1 1 0,1 0 0,-1 1 0,22 7 0,-14-3 0,29 3 0,62 0 0,153-6 0,-159-5 0,1105-1 0,-1192 2 0,-1-1 0,1-1 0,-1-1 0,0 0 0,0-2 0,34-12 0,-52 16 0,1-1 0,-1 1 0,0-1 0,0 0 0,-1 0 0,1-1 0,0 1 0,-1-1 0,1 1 0,-1-1 0,0 0 0,0 0 0,0 0 0,0 0 0,0 0 0,-1 0 0,1 0 0,-1-1 0,0 1 0,0-1 0,1-6 0,0-6 0,-1 1 0,-1-1 0,-2-28 0,0 15 0,1-71 0,-6-83 0,4 150 0,-2 0 0,-1 1 0,-15-48 0,15 66 0,0 0 0,-1 0 0,0 1 0,-1 0 0,-1 0 0,-19-22 0,-73-63 0,61 62 0,-16-13 0,-2 3 0,-2 2 0,-1 3 0,-3 2 0,-1 4 0,-2 2 0,-76-26 0,80 36 0,-79-18 0,-145-36 0,15 4 0,-3-1 0,130 33 0,28 4 0,69 20 0,-1 2 0,-63-10 0,-77-11-466,161 30-433,1 0-5927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13.5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24575,'7349'0'-7309,"-7068"0"12689,-252 0-11642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15.8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24575,'1663'0'0,"-1365"23"0,-55 0 0,-15-20 0,83 5 0,258 53 0,-403-30 0,298 46 0,-70-24 0,-137-17 0,-43-15 0,223-6 0,4241-16-1365,-4649 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18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24575,'316'27'0,"-225"-16"0,90 13 0,59 9-387,63 6-1161,61 1 654,1152 42-4099,9-74 3987,-1437-9 1042,3551-6-1216,-3478 7 2961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1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24575,'-4'4'0,"7"1"0,46 0 0,94 15 0,129 4 0,119-1-4355,106-6 4355,69-5-3454,5-5 3454,-39-3 0,-82-3 0,-118-1-382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2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28 24575,'-943'0'0,"927"0"0,0 0 0,0 1 0,-19 4 0,29-4 0,1 1 0,0 0 0,0 0 0,-1 0 0,1 0 0,1 1 0,-1 0 0,0 0 0,1 0 0,-1 1 0,1-1 0,-6 8 0,-18 25 0,1 2 0,2 1 0,2 0 0,-23 56 0,12-12 0,4 2 0,-22 97 0,44-153 0,-8 37 0,2 1 0,-6 76 0,12-79 0,-21 76 0,18-95 0,1 0 0,3 0 0,1 0 0,1 59 0,6-93 0,1 1 0,0 0 0,1-1 0,0 0 0,0 0 0,1 0 0,7 13 0,44 69 0,-51-88 0,10 16 0,2-2 0,0 0 0,1-1 0,1-1 0,1-1 0,0 0 0,1-1 0,1-1 0,24 12 0,14 4 0,2-3 0,79 25 0,-9-13-200,188 31 1,150-4-306,-374-54 483,769 58-1437,3-60 1033,-714-18 778,-132 5-227,0-1 0,-1-1-1,0-1 1,0 0-1,22-12 1,71-35 731,236-75-1,55 29-1459,34-9-78,-249 47 682,-161 50 0,-1-1 0,0-2 0,-1 0 0,34-26 0,-54 36-4,0-1 0,-1 0 0,0 0 0,0 0 0,0 0 1,-1-1-1,1 1 0,-1-1 0,-1 0 0,1-1 0,-1 1 1,0-1-1,3-10 0,-4 6 37,0 0 1,-1 0 0,0 0-1,-1 0 1,0 0-1,-1 0 1,-3-20-1,-52-296 1039,43 266-1072,-3 0 0,-2 2 0,-3 0 0,-3 1 0,-2 1 0,-3 1 0,-2 1 0,-2 2 0,-3 2 0,-2 1 0,-2 2 0,-2 1 0,-2 3 0,-63-50 0,74 69 0,-2 1 0,0 2 0,-1 2 0,-58-24 0,37 23 0,0 3 0,-90-18 0,4 15 0,-260-3 0,-581 23 0,400 5 0,-646-4-1365,1198 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4:17.8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24575,'133'0'0,"7404"0"-1365,-7477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4:20.7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24575,'8'0'0,"0"1"0,-1 0 0,1 1 0,-1 0 0,8 2 0,12 4 0,72 11-112,196 11 0,105-25-351,-263-5 304,2425-2 1005,-2107 35-846,-422-29 0,137 6 0,-99-8 0,85 15 0,-58-3 0,128 2 0,101-16 0,-139-2 0,-99 2 96,326-15-1557,-379 11-5365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5:55.6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 24575,'151'0'0,"16"0"0,62 0-467,2176 0-4087,-1970-9 4467,-147 1 275,650 2-26,-834 6-3595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5:59.4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1215 50 24575,'-132'-1'0,"-149"3"0,255-1 0,0 1 0,0 1 0,0 2 0,-26 7 0,41-8 0,0 0 0,0 0 0,1 1 0,-1 0 0,1 1 0,0 0 0,1 1 0,-1 0 0,1 1 0,1-1 0,-10 12 0,-21 24 0,-2-3 0,-48 38 0,-8 7 0,36-36 0,49-42 0,0 2 0,1 0 0,1 0 0,-1 1 0,2 0 0,-1 0 0,1 1 0,-9 15 0,-2 8 0,8-14 0,0 1 0,1 0 0,-15 45 0,24-61 0,1 1 0,-1 0 0,1 0 0,0 0 0,1 0 0,0 0 0,0 0 0,0 0 0,0 0 0,1 0 0,0 0 0,1 0 0,-1 0 0,1 0 0,0 0 0,0-1 0,1 1 0,0-1 0,0 0 0,6 9 0,8 5 0,1-1 0,24 19 0,5 5 0,-41-36 0,0-1 0,1 0 0,0 0 0,0-1 0,0 0 0,1 0 0,-1-1 0,13 5 0,5-1 0,36 5 0,-34-7 0,53 8 0,154 3 0,88-21 0,-236 2 0,605-49 0,-639 47 0,-30 4 0,0-1 0,0-1 0,0-1 0,35-12 0,535-189 0,-204 75 0,-379 127 0,3-1 0,-1 0 0,0 0 0,0-1 0,18-12 0,-26 15 0,0 0 0,-1 0 0,1-1 0,-1 1 0,1-1 0,-1 1 0,0-1 0,0 0 0,0 0 0,-1 0 0,1 0 0,-1 0 0,0 0 0,0-1 0,0 1 0,0 0 0,0-1 0,-1 1 0,1-1 0,-1 1 0,0-4 0,-8-128 0,1 20 0,7 104 0,-1-9 0,0-1 0,-7-37 0,7 52 0,0 1 0,-1-1 0,0 0 0,0 1 0,-1-1 0,0 1 0,0 0 0,0 0 0,0 0 0,-1 0 0,0 1 0,0-1 0,0 1 0,-7-5 0,-3-1 0,-1 2 0,1-1 0,-2 2 0,1 0 0,-1 1 0,0 1 0,0 0 0,-30-4 0,-12 2 0,-68-1 0,116 8 0,-877-3 0,487 6 0,246 1 0,-270 43 0,205 8-1365,166-39-5461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6:02.6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0 260 24575,'1759'0'-1116,"-1503"-11"1757,-50 1-166,208-15-475,-284 8 0,258-30 0,-270 37 0,370-44 0,-343 26 0,78-12 0,363 22-888,-547 18 411,43 1-6349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5:57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24575,'260'0'0,"-9"0"-546,93 0-1935,70 0 267,24-1 170,508 2 1285,-6 31 847,-438 1-168,973 39-1694,-950-69 2537,449 12-807,-128 17 66,-488-27 2526,-284-5-4218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6:07.1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1423 0 24575,'0'5'0,"-1"0"0,0 0 0,-1 0 0,1-1 0,-1 1 0,0 0 0,-4 7 0,-3 7 0,4-7 0,0 0 0,0 0 0,-1-1 0,-1 0 0,0 0 0,-1 0 0,0-1 0,0 0 0,-11 10 0,11-14 0,-16 14 0,2 1 0,0 1 0,1 1 0,-27 37 0,16-9 0,2 2 0,2 1 0,-24 69 0,25-49 0,-44 116 0,-87 273 0,128-362 0,-49 225 0,53-208 0,-15 29 0,23-90 0,-17 100 0,21-36 0,-8 50 0,-31 257 0,20-129 0,21-226 0,-4 40 0,12-85 0,-1 0 0,-16 55 0,-2 9 0,0 141 0,17-125 0,-9 648 0,17-493 0,-2 586 0,-23-445 0,1-63 0,20 315 0,3-351 0,-23-39 0,1-65 0,14 466 0,10-378 0,-2-83 0,-3 222 0,-9-260 0,-1 69 0,12-149 0,-8 262 0,-6 54 0,12-248 0,-3-72 0,-25 145 0,-8 105 0,14-86 0,-41 598 0,64 52 0,3-426 0,0-435 0,1-1 0,18 71 0,1 13 0,-17-79 0,12 145 0,25 266 0,-9-261 0,8 68 0,-40-241 0,0-2 0,1 0 0,0 1 0,7 26 0,-7-38 0,-1-1 0,1 0 0,0 0 0,-1 0 0,2-1 0,-1 1 0,0 0 0,1-1 0,0 0 0,0 1 0,0-1 0,0 0 0,0 0 0,0-1 0,1 1 0,0-1 0,-1 0 0,1 0 0,5 2 0,27 11 0,-1 1 0,0 1 0,-1 2 0,31 24 0,-41-27 0,1-1 0,0-1 0,1-1 0,43 15 0,-20-12 0,86 14 0,-102-25 0,-19-3 0,-1 0 0,1 0 0,-1 1 0,0 1 0,0 0 0,0 1 0,14 7 0,-18-3-1365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6:11.2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588 1 24575,'-18'-1'0,"0"2"0,-1 0 0,1 1 0,0 0 0,0 2 0,1 0 0,-1 1 0,1 1 0,-33 15 0,32-12 0,-1-1 0,0 0 0,0-2 0,-1 0 0,-27 4 0,40-9 0,-1 1 0,1 0 0,0 0 0,-1 1 0,1 0 0,0 0 0,0 1 0,1 0 0,-9 6 0,4-1 0,0 1 0,1 1 0,-18 22 0,17-18 0,0 0 0,1 1 0,1 0 0,1 0 0,0 1 0,1 0 0,0 0 0,2 1 0,0 0 0,1 0 0,1 0 0,-1 19 0,0 39 0,10 113 0,-5-182 0,0 0 0,1 1 0,0-1 0,0 0 0,0 0 0,1 0 0,0 0 0,1-1 0,-1 1 0,1-1 0,7 9 0,6 5 0,39 34 0,-23-23 0,-13-12 0,2 2 0,0 1 0,28 39 0,-45-54 0,0 0 0,-1 1 0,0 0 0,0 0 0,-1 0 0,1 0 0,-2 1 0,1-1 0,-1 1 0,-1 0 0,0 0 0,0-1 0,0 14 0,-13 96 0,12-114-151,0-1-1,0 1 0,0-1 0,-1 1 1,1-1-1,-1 1 0,0-1 1,-2 6-1,-4 1-6674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7:50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1 143 24575,'45'-8'0,"0"3"0,77 0 0,-60 4 0,910-40 0,-541 29 0,-70-21 0,-98 4 0,291 21-1365,-492 9-5461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0:47:53.4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3716 144 24575,'-106'-7'0,"30"0"0,-183 0 0,19 2 0,143-4 0,-128-28 0,-10-2 0,-213 10-257,-5 26-82,343 3 319,-32 0 20,-345 8 0,393-1 154,-167 35 0,207-28-92,-1 1-1,2 4 1,1 1 0,-69 37-1,104-48-61,1 2 0,0-1 0,0 2 0,-17 16 0,28-23 0,0 0 0,1 0 0,0 0 0,0 0 0,0 1 0,1-1 0,-1 1 0,2 0 0,-1 0 0,0 0 0,1 1 0,0-1 0,1 0 0,0 1 0,0-1 0,-1 8 0,8 126 0,-1-28 0,-5-102 0,1 0 0,-1 0 0,2-1 0,-1 1 0,1 0 0,1-1 0,-1 1 0,2-1 0,-1 0 0,2 0 0,-1 0 0,1 0 0,0-1 0,1 0 0,0 0 0,0 0 0,9 8 0,24 19 0,2 0 0,72 44 0,-58-42 0,32 22 0,156 81 0,-197-119 0,0-2 0,1-2 0,0-2 0,2-1 0,88 11 0,427-12 0,-419-14 0,3390-5-1546,-2164 8 1180,-1144-1 466,242-3 415,-456 2-367,-1-1 0,1 0 1,0-1-1,19-5 0,-28 6-115,0-1-1,0 0 1,0 0 0,0 0 0,0 0-1,0-1 1,-1 1 0,1-1-1,-1 0 1,0 0 0,1 0 0,-1-1-1,-1 1 1,1-1 0,-1 0 0,3-4-1,9-20-32,-1-1 0,-1 0 0,-2-1 0,9-42 0,-7 10 0,5-73 0,-11 68 0,-4 1 0,-6-81 0,3 138 0,0 0 0,-1 0 0,0 0 0,0 0 0,-1 0 0,0 1 0,-1-1 0,0 1 0,0 0 0,-1 0 0,0 0 0,0 1 0,-1-1 0,0 1 0,0 1 0,-1-1 0,1 1 0,-2 0 0,-14-9 0,-20-9 0,-1 1 0,-1 3 0,-1 2 0,-51-15 0,-192-31 0,-248 16-369,-3 45-95,436 4 446,-2529 6 824,2206-7-761,337-2-45,1-3 0,-124-24 0,182 24-682,-37-2-1,32 6-6143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8:51.2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0 220 24575,'54'2'0,"90"17"0,-22-2 0,-14-7 0,1-5 0,173-13 0,-229 0 0,0-3 0,51-18 0,22-5 0,174-42 0,-189 49 0,165-19 0,103 12-1365,-354 35-5461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8:53.0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24575,'106'-2'0,"-24"0"0,0 3 0,140 21 0,-135-8 0,139 4 0,92-18 0,-131-2 0,-138 1 100,-16 0-393,-1 1 0,1 1 0,-1 2 0,63 14 0,-61-7-6533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8:57.0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78 24575,'2'3'0,"1"1"0,0-1 0,-1 0 0,1 0 0,0 0 0,0 0 0,1 0 0,-1 0 0,1-1 0,-1 0 0,5 3 0,4 0 0,-1 0 0,18 6 0,15 1 0,1-3 0,0-1 0,72 4 0,142-12 0,-120-2 0,-111 2 0,0-2 0,0-1 0,-1-1 0,1-1 0,30-10 0,85-34 0,-75 23 0,2 3 0,81-14 0,-92 31 0,0 2 0,89 6 0,-41 0 0,12-2-1365,-97 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9:45.4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24575,'1168'0'0,"-1127"2"169,51 9 0,26 1-1872,-92-11-5123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9:47.1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24575,'3'1'0,"-1"1"0,1 0 0,0-1 0,1 0 0,-1 0 0,0 0 0,0 0 0,0 0 0,1 0 0,-1-1 0,6 0 0,7 2 0,66 12 0,2-3 0,111-1 0,689-12 0,-564 3 0,-291 0-198,50 9 0,-60-7-771,9 2-5857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9:49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24575,'13'4'0,"1"-1"0,0-1 0,0 0 0,17 0 0,17 1 0,5 3-14,606 53-1369,248-38-781,8-24 1361,-315 0 1555,1518 3 2860,-1542-11-3612,-82-1 0,234 12-1365,-677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6:02.5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2658 750 24575,'-13'-6'0,"4"3"0,-67-20 0,-2 3 0,0 4 0,-1 3 0,-1 3 0,-80 2 0,-341 11 0,460-3 0,1 3 0,-80 13 0,94-9 0,0 0 0,0 1 0,0 2 0,1 1 0,-34 20 0,-239 139 0,157-91 0,87-46 0,2 1 0,1 3 0,2 2 0,1 3 0,3 1 0,-63 76 0,13-21 0,66-70 0,0 1 0,-24 34 0,43-48 0,1 1 0,0 0 0,1 1 0,-9 25 0,-17 72 0,34-113 0,-17 73 0,3 0 0,-9 144 0,22 156 0,3-180 0,-1-151 0,2-1 0,2 1 0,2-1 0,22 77 0,-22-94 0,-2-8 0,0 0 0,1-1 0,0 1 0,13 21 0,0-7 0,2-1 0,0-1 0,38 39 0,-48-58 0,-1 0 0,2 0 0,-1-1 0,1-1 0,0 0 0,1-1 0,0 0 0,0-1 0,1 0 0,-1-1 0,23 5 0,37 0 0,0-4 0,143-5 0,-99-3 0,961 2 0,-1057 1 0,1 2 0,0 0 0,22 7 0,26 3 0,42-4 0,161-7 0,-141-4 0,3927 0-724,-2066 4 477,1770-2 652,-3715-1-264,-1-2 1,-1-3 0,76-17-1,461-82-141,-525 97 0,0-3 0,-1-2 0,0-3 0,-2-2 0,0-2 0,-1-3 0,82-48 0,150-96 0,-271 159 0,6-3 0,0-1 0,28-22 0,-44 30 0,0 0 0,-1 0 0,1 0 0,-1-1 0,0 1 0,-1-1 0,1 0 0,-1 0 0,0 0 0,0-1 0,0 1 0,-1-1 0,0 0 0,0 0 0,1-6 0,17-161 0,39-236 0,-27 92 0,-30 239 0,-3 0 0,-13-84 0,8 124 0,-2 0 0,-2 1 0,-1 0 0,-2 0 0,-1 2 0,-2 0 0,-2 0 0,-1 1 0,-27-35 0,12 24 0,-3 1 0,-1 3 0,-2 0 0,-2 3 0,-75-54 0,8 19-117,-142-70 1,-131-33-318,-73 17-174,-15 41-355,-587-60 963,724 147-66,-409 15-1,-926 23 2020,1009-9-1535,325 1-418,-386 3 0,325 25 0,49-2 0,112-19 0,-310 23 0,-191 19 0,-2-47 0,352-4 0,261 1 0,-159 5 0,229 0 0,0 3 0,1 2 0,-60 18 0,67-10 0,0 1 0,1 3 0,2 2 0,0 2 0,1 1 0,2 2 0,0 2 0,-52 51 0,71-59 0,1 1 0,1 1 0,-27 42 0,-39 83 0,24-38 0,4-10-1365,43-76-5461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19:50.8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 24575,'7733'0'-1943,"-7628"-5"2038,-72 0-6438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0:48.2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24575,'65'3'0,"0"4"0,96 21 0,-14-2 0,908 114-773,-172-83 163,3-55-239,-598-4 767,1869-2 2396,-1910 4-3679,-160 0-5461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0:48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24575,'8'0'0,"23"0"0,17 0 0,33 0 0,26 0 0,27 0 0,38 0 0,29 0 0,28 0-1242,15 0 1242,-7 4 0,-19 1 0,-35 12 0,-45 3 0,-42-2 0,-33-5 0,-27-3-6949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0:51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 24575,'0'-1'0,"1"0"0,-1 0 0,0 0 0,1 1 0,-1-1 0,1 0 0,-1 0 0,0 0 0,1 1 0,0-1 0,-1 0 0,1 1 0,-1-1 0,1 0 0,0 1 0,0-1 0,-1 1 0,1-1 0,0 1 0,0-1 0,0 1 0,-1 0 0,1-1 0,0 1 0,0 0 0,0 0 0,1-1 0,30-3 0,-27 3 0,19 1 0,0 1 0,1 0 0,-1 2 0,0 1 0,26 7 0,55 8 0,170 28 0,35 2 0,202-43 0,-305-9 0,2344 3-1365,-2489 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0:53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24575,'0'2'0,"0"-1"0,0 1 0,1-1 0,-1 0 0,0 0 0,1 1 0,-1-1 0,1 0 0,-1 0 0,1 1 0,-1-1 0,1 0 0,0 0 0,0 0 0,0 0 0,0 0 0,0 0 0,0 0 0,0 0 0,0 0 0,0-1 0,0 1 0,0 0 0,2 0 0,36 12 0,-34-11 0,94 17 0,143 11 0,-7-1 0,-107-6 0,222 28 0,-302-47 0,519 29 0,-520-32 0,384 20 0,-307-2 0,26 2 0,576-9 0,-471-15 0,1364 3-862,-1081-33 1581,-212-24-544,-109 16-207,200-39 32,-370 71 0,0 2 0,66-2 0,95 10 0,-99 1 0,614-1 0,-652 2 0,0 4 0,72 16 0,57 7 0,66 7 0,-244-33 0,10 1-273,1-1 0,0-1 0,0-2 0,54-5 0,-57-1-6553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0:54.6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24575,'4'0'0,"10"0"0,5 0 0,5 0 0,1 0 0,9 0 0,2 0 0,4 0 0,-2 0 0,-3 0 0,-8 0-8191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3:01.4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1 133 24575,'184'0'0,"2020"0"-1943,-1611-49 3575,-371 22-1630,223-19-1316,-347 35-5254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3:02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24575,'3'2'0,"-1"0"0,1 0 0,0-1 0,0 1 0,0-1 0,0 1 0,0-1 0,0 0 0,0 0 0,1-1 0,5 1 0,11 4 0,125 29-214,1-7 0,184 11 0,305-15-428,863-22 453,-633-5 107,88 4 293,-665 13 1293,3-1-3029,-264-12-5301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3:04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 24575,'1'-1'0,"-1"0"0,1 1 0,-1-1 0,1 1 0,-1-1 0,1 0 0,-1 1 0,1-1 0,0 1 0,-1-1 0,1 1 0,0-1 0,-1 1 0,1 0 0,0-1 0,0 1 0,-1 0 0,1 0 0,0-1 0,0 1 0,0 0 0,-1 0 0,2 0 0,26-4 0,-24 3 0,71-5 0,98 4 0,79 17 0,-216-13 0,381 29 0,-280-22 0,142 4 0,-203-15 0,99 3 0,-148 1 0,0 1 0,0 2 0,0 0 0,34 12 0,-26-4-1365,-6-2-5461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3:57.3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 24575,'3808'0'0,"-3673"-5"-1365,-87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6:24.4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24575,'26'1'0,"-1"1"0,1 2 0,-1 0 0,29 9 0,1 0 0,239 43 0,588 34 0,313-79 0,-660-14 0,-490 1 0,0-1 0,54-12 0,90-28 0,-121 27 0,2-3 0,-38 9 0,1 2 0,47-6 0,246-4 0,-236 14 0,-34 3-1365,-38 0-5461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3:58.1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24575,'4285'0'-2704,"-3735"12"2321,41 0 1812,-561-13-7962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3:59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24575,'3474'0'-1672,"-2061"75"1672,-1311-66-1087,-20-3-4345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4:00.0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24575,'652'-2'-346,"733"5"-754,-405 65 1102,-575-31-334,44-2-1244,381 35 1502,348 76-602,-178-6-5,-883-128-2727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4:00.6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24575,'4'0'0,"13"12"0,20 8 0,39 4 0,54 6 0,60-2 0,62-5 0,51-8-2231,14 7 2231,-16-1 0,-31-5 0,-45-3-1260,-58-6 1260,-56-3-4700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4:02.5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24575,'6'4'0,"0"-1"0,1 1 0,-1-1 0,0-1 0,1 1 0,-1-1 0,1 0 0,0-1 0,9 1 0,2 2 0,141 34 0,-41-9 0,240 29 0,468-46-804,-581-14 680,4648-1 1210,-2791 4-3105,-2055-1-4311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9:34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19 24575,'1523'0'0,"-1309"-14"-1365,-181 10-5461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29:38.7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1984 26 24575,'-6'-2'0,"-1"-1"0,0 1 0,1 0 0,-1 1 0,0 0 0,0 0 0,-11 0 0,2 0 0,-592-11 0,390 14 0,197-2 0,-229 4 0,2 21 0,234-23 0,1 1 0,-1 0 0,0 1 0,1 1 0,0 0 0,0 0 0,0 1 0,1 1 0,0 0 0,0 1 0,-15 14 0,2 2 0,2 1 0,1 1 0,1 1 0,1 1 0,1 1 0,2 0 0,-27 64 0,27-49 0,2 2 0,2-1 0,3 2 0,1 0 0,-3 59 0,-8 115 0,-7 163 0,-24 338 0,28-291 0,24 3 0,2-153 0,-3 1990 0,0-2244 0,1 0 0,1 1 0,2-1 0,1 0 0,1 0 0,17 49 0,-16-59 0,0 0 0,2 0 0,0 0 0,20 28 0,-21-36 0,1 1 0,0-1 0,0-1 0,1 0 0,0 0 0,0-1 0,1 0 0,14 7 0,1-3 0,2 0 0,0-2 0,0 0 0,0-2 0,52 5 0,151 1 0,-66-10 0,251 9 0,156-6 0,-333-8 0,1101 2-773,-607 30 243,-290-6-228,531-3-548,1-23 421,-444 0 1114,2675 1 64,-2089 1 3316,-1076 0-3593,131-4 54,-147 1-63,1 0 0,-1-2 0,0-1 0,39-13 0,2-11-7,122-76 0,-104 56 0,31-17 0,360-228 0,-434 264 0,-2-1 0,47-49 0,-63 56 0,-2-1 0,-1 0 0,-1-2 0,25-48 0,74-210 0,-24-11 0,-66 204 0,109-407 0,-114 388 0,-4 0 0,5-179 0,-25 240 0,-2 0 0,-3 1 0,-2-1 0,-1 1 0,-18-50 0,-8-5 0,-61-125 0,76 186 0,-3 1 0,0 1 0,-3 1 0,-2 1 0,-1 1 0,-2 2 0,-62-58 0,33 47-89,-2 3 1,-2 2-1,-1 3 0,-131-56 0,-303-83-355,-988-175 444,1396 339 0,-129-26 0,188 33 0,-1-2 0,1-2 0,1 0 0,-47-27 0,-185-134 289,51 31 108,148 103-296,-97-43 0,-303-120-101,395 174 0,-98-24 0,90 30 0,-227-47 0,-5 24 0,182 29 0,-450-113 0,355 54 0,143 45 0,-90-40 0,28 9 0,131 57 0,-172-61 0,143 54 0,-1 1 0,-73-7 0,-474 5 0,407 14 0,-378-14 0,-236 0 0,545 14 0,-1586-2 0,1786-2-18,0-3 1,-59-13-1,47 7-1294,23 5-5514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1:00.2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24575,'49'1'0,"1"3"0,66 13 0,-38-3 0,111 11 0,903 49-2247,7-64-462,-933-10 2637,183-1 72,-47 0-190,2638-2 4907,-2274 3-4216,-626 0-501,1 2 0,-1 1 0,0 2 0,41 12 0,-48-8 59,183 42-1483,-174-44-5402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1:01.0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24575,'310'0'0,"7"0"-546,125 0-2184,123 0-547,5701 0-1195,-5688 0 13011,-335 0-7561,-191 0-7661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1:07.5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24575,'2677'0'0,"-2639"1"0,48 9 0,26 2 0,520-10 0,-326-3 0,2411 1-1365,-2651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6:26.0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24575,'30'2'0,"-1"1"0,54 12 0,17 2 0,-31-8 0,-27-3 0,52 0 0,102-6-1365,-175 0-5461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1:11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1 896 24575,'38'9'0,"35"-1"0,124-3 0,-115-5 0,2031 2-528,-1085-3 351,3166 1 882,-4177 0-705,4 0 0,31-3 0,-45 2 0,1-1 0,-1 0 0,1 0 0,-1-1 0,1 1 0,-1-2 0,9-4 0,97-73 0,-29 19 0,221-120 0,16 20 0,-107 56 0,71-38 0,-255 131 0,0 2 0,1 0 0,37-6 0,99-11 0,-129 22 0,187-23 0,232-2 0,-325 31 274,103-4-1913,-185-1-5187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1:13.0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24575,'218'11'0,"-43"-1"0,822-5 0,-544-7 0,-218 0 0,268 4 0,-313 10 0,27 0 0,1252-11-643,-697-3 403,523 2-837,-1256 0-5154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7:09.6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24575,'6452'0'0,"-5930"12"0,-28-1 0,-465-10 0,-1 0 0,0 2 0,1 1 0,-1 1 0,41 14 0,-34-9-273,0-1 0,1-2 0,0-2 0,43 2 0,-45-6-6553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37:11.4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24575,'7469'0'-7068,"-6807"23"8069,-129-1-346,59 21-655,-8 49 0,188 5 1853,-491-78-1502,894 35 2857,2516-55-5487,-3298-11 2092,768-122 1,-1087 120-322,-19 2-4523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7:52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24575,'3187'0'-27,"-2720"0"-1311,-397 0-5488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7:5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24575,'158'-1'0,"172"3"0,-225 9 0,18 0 0,597-10 0,-348-2 0,-341 1 0,2 1 0,-1-2 0,1-1 0,49-9 0,-10-7 0,1 3 0,0 4 0,111-4 0,-144 16 188,-14 0-706,0-1 1,31-4-1,-31-1-6308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8:00.3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24575,'1685'0'-1365,"-1661"0"-5461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8:02.6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24575,'5'5'0,"0"-1"0,1 0 0,0 0 0,0-1 0,0 1 0,0-1 0,0 0 0,0-1 0,1 0 0,-1 0 0,11 2 0,10 0 0,44 1 0,-13-1 0,284 14 0,-311-17 0,47 8 0,-4 0 0,-38-4 0,66 16 0,-10 0 0,-23-10-682,139 5-1,-182-16-6143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9:42.1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73 24575,'1425'0'0,"-1041"-16"0,-228 7 0,12-14 0,-113 14 0,94-6 0,810 15 0,-425 2 0,9-2-1365,-514 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9:46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72 24575,'2468'0'0,"-2444"-1"0,0-2 0,0-1 0,-1-1 0,1 0 0,28-13 0,-27 10 0,1 0 0,0 1 0,51-5 0,176 11 237,-115 3-1839,-113-2-5224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1:26:2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24575,'4779'0'0,"-4730"-3"0,0-2 0,67-14 0,-8 0 0,152-22 0,369-41 0,-388 74-1365,-222 9-5461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9:48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24575,'87'0'0,"411"18"0,-213 27 0,-222-33-455,1-3 0,126 2 0,-158-11-6371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9:50.1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24575,'4'0'0,"13"0"0,19 0 0,12 0 0,18 11 0,5 5 0,2-1 0,-3-2 0,7-1 0,-7-1 0,-10-3 0,-12-3 0,-14-2-8191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1:59:52.5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24575,'20'0'0,"0"2"0,38 8 0,-6 0 0,405 31-368,3-32-38,-427-9 403,858-1 516,-325-1-249,874 3-1629,-1331-1-5461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36.9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24575,'3871'0'0,"-3820"0"0,0 2 0,1 3 0,-2 2 0,62 17 0,137 47 0,-88-19-1365,-113-39-5461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37.8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24575,'0'1'0,"1"-1"0,-1 1 0,0-1 0,0 1 0,1-1 0,-1 1 0,0-1 0,1 1 0,-1-1 0,0 1 0,1-1 0,-1 1 0,1-1 0,-1 1 0,1-1 0,-1 0 0,1 1 0,-1-1 0,1 0 0,-1 0 0,1 1 0,-1-1 0,1 0 0,0 0 0,-1 0 0,1 0 0,0 1 0,24 2 0,-19-3 0,152 7 0,-130-7 0,1714 5-3973,-1004-7 2708,827 2 1221,-922 0 3915,-613 0-10651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39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27 24575,'0'-1'0,"1"-1"0,-1 1 0,1 0 0,-1 0 0,1 0 0,-1 0 0,1 1 0,0-1 0,-1 0 0,1 0 0,0 0 0,0 0 0,0 1 0,0-1 0,-1 0 0,1 1 0,0-1 0,0 1 0,0-1 0,0 1 0,1-1 0,-1 1 0,0 0 0,0-1 0,0 1 0,0 0 0,2 0 0,36-4 0,-35 3 0,307-1 0,-159 4 0,573-2-1365,-702 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45.1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24575,'2'2'0,"1"0"0,-1-1 0,1 1 0,-1-1 0,1 0 0,0 0 0,0 0 0,0 0 0,0 0 0,0-1 0,0 0 0,0 1 0,3-1 0,3 1 0,141 9 0,152-9 0,-150-2 0,983 0-1365,-1104 1-5461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46.6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1 120 24575,'488'-14'0,"278"3"0,-473 13 0,1108-2 0,-964-15 0,-250 5 0,-125 5 0,88-20 0,24-3 0,471 15 0,-455 15 0,349-1-1365,-500-1-5461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50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 24575,'0'-1'0,"1"0"0,-1 0 0,1 0 0,-1 0 0,1 0 0,-1 0 0,1 0 0,0 0 0,-1 0 0,1 0 0,0 0 0,0 1 0,0-1 0,-1 0 0,1 1 0,0-1 0,0 1 0,0-1 0,0 1 0,0-1 0,0 1 0,0-1 0,1 1 0,-1 0 0,0 0 0,0-1 0,2 1 0,35-4 0,-33 4 0,16 0 0,1 2 0,0 0 0,-1 2 0,0 0 0,41 14 0,-22-6 0,-13-3 0,31 14 0,-38-14 0,0 0 0,0-2 0,40 9 0,184 8 0,173-22 0,-210-4 0,-184 2 0,0-1 0,-1-1 0,1-1 0,29-8 0,-49 8 0,-10 2 0,-11-1 0,-226 3-1365,216-1-5461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2:02:5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24575,'2'2'0,"1"-1"0,-1 1 0,0-1 0,1 1 0,-1-1 0,1 0 0,-1 0 0,1 0 0,-1 0 0,1 0 0,5 0 0,33 2 0,-24-3 0,512 8 0,-320-10 0,1863 2 0,-2004 3 0,87 15 0,30 2 0,436-13-143,-459-9-1079,-112 2-5604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8.xm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19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27.xml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25.xml"/><Relationship Id="rId1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30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36.xml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customXml" Target="../ink/ink34.xml"/><Relationship Id="rId1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39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46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12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customXml" Target="../ink/ink51.xml"/><Relationship Id="rId5" Type="http://schemas.openxmlformats.org/officeDocument/2006/relationships/customXml" Target="../ink/ink48.xml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customXml" Target="../ink/ink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53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55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58.xml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customXml" Target="../ink/ink6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10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customXml" Target="../ink/ink67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customXml" Target="../ink/ink74.xml"/><Relationship Id="rId3" Type="http://schemas.openxmlformats.org/officeDocument/2006/relationships/customXml" Target="../ink/ink69.xml"/><Relationship Id="rId7" Type="http://schemas.openxmlformats.org/officeDocument/2006/relationships/customXml" Target="../ink/ink71.xml"/><Relationship Id="rId12" Type="http://schemas.openxmlformats.org/officeDocument/2006/relationships/image" Target="../media/image11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customXml" Target="../ink/ink72.xml"/><Relationship Id="rId1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customXml" Target="../ink/ink76.xml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11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customXml" Target="../ink/ink8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83.xml"/><Relationship Id="rId4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customXml" Target="../ink/ink84.xml"/><Relationship Id="rId7" Type="http://schemas.openxmlformats.org/officeDocument/2006/relationships/customXml" Target="../ink/ink86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customXml" Target="../ink/ink85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customXml" Target="../ink/ink9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customXml" Target="../ink/ink98.xml"/><Relationship Id="rId18" Type="http://schemas.openxmlformats.org/officeDocument/2006/relationships/image" Target="../media/image142.png"/><Relationship Id="rId3" Type="http://schemas.openxmlformats.org/officeDocument/2006/relationships/customXml" Target="../ink/ink93.xml"/><Relationship Id="rId7" Type="http://schemas.openxmlformats.org/officeDocument/2006/relationships/customXml" Target="../ink/ink95.xml"/><Relationship Id="rId12" Type="http://schemas.openxmlformats.org/officeDocument/2006/relationships/image" Target="../media/image139.png"/><Relationship Id="rId17" Type="http://schemas.openxmlformats.org/officeDocument/2006/relationships/customXml" Target="../ink/ink100.xml"/><Relationship Id="rId2" Type="http://schemas.openxmlformats.org/officeDocument/2006/relationships/image" Target="../media/image125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customXml" Target="../ink/ink97.xml"/><Relationship Id="rId5" Type="http://schemas.openxmlformats.org/officeDocument/2006/relationships/customXml" Target="../ink/ink94.xml"/><Relationship Id="rId15" Type="http://schemas.openxmlformats.org/officeDocument/2006/relationships/customXml" Target="../ink/ink99.xml"/><Relationship Id="rId10" Type="http://schemas.openxmlformats.org/officeDocument/2006/relationships/image" Target="../media/image138.png"/><Relationship Id="rId4" Type="http://schemas.openxmlformats.org/officeDocument/2006/relationships/image" Target="../media/image135.png"/><Relationship Id="rId9" Type="http://schemas.openxmlformats.org/officeDocument/2006/relationships/customXml" Target="../ink/ink96.xml"/><Relationship Id="rId1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Using Outside APIs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973821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way to do this specification is through the arguments you pass in to </a:t>
            </a:r>
            <a:r>
              <a:rPr lang="en-US" sz="2200" dirty="0" err="1"/>
              <a:t>useEffect</a:t>
            </a:r>
            <a:r>
              <a:rPr lang="en-US" sz="2200" dirty="0"/>
              <a:t>().</a:t>
            </a:r>
          </a:p>
          <a:p>
            <a:pPr lvl="1"/>
            <a:r>
              <a:rPr lang="en-US" sz="2000" dirty="0"/>
              <a:t>There are a few different general forms this will typically take.</a:t>
            </a:r>
          </a:p>
          <a:p>
            <a:pPr lvl="1"/>
            <a:endParaRPr lang="en-US" sz="2000" dirty="0"/>
          </a:p>
          <a:p>
            <a:r>
              <a:rPr lang="en-US" sz="2200" dirty="0"/>
              <a:t>The first is this bad boy, where you just pass in a function:</a:t>
            </a:r>
            <a:endParaRPr lang="en-US" sz="17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3EDF-97FD-4024-992E-F68A1C70E2DC}"/>
              </a:ext>
            </a:extLst>
          </p:cNvPr>
          <p:cNvSpPr txBox="1"/>
          <p:nvPr/>
        </p:nvSpPr>
        <p:spPr>
          <a:xfrm>
            <a:off x="2910980" y="4479721"/>
            <a:ext cx="550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useEffect</a:t>
            </a:r>
            <a:r>
              <a:rPr lang="en-US" sz="3600" dirty="0">
                <a:latin typeface="Consolas" panose="020B0609020204030204" pitchFamily="49" charset="0"/>
              </a:rPr>
              <a:t>( () =&gt; {} )</a:t>
            </a:r>
          </a:p>
        </p:txBody>
      </p:sp>
    </p:spTree>
    <p:extLst>
      <p:ext uri="{BB962C8B-B14F-4D97-AF65-F5344CB8AC3E}">
        <p14:creationId xmlns:p14="http://schemas.microsoft.com/office/powerpoint/2010/main" val="128317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973821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If you have this line of code, then the contents in the body of the function will execute EVERY time your app starts.</a:t>
            </a:r>
          </a:p>
          <a:p>
            <a:endParaRPr lang="en-US" sz="2200" dirty="0"/>
          </a:p>
          <a:p>
            <a:r>
              <a:rPr lang="en-US" sz="2200" dirty="0"/>
              <a:t>That’s basically what we have right now, so it’s not what we need!</a:t>
            </a:r>
            <a:endParaRPr lang="en-US" sz="17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3EDF-97FD-4024-992E-F68A1C70E2DC}"/>
              </a:ext>
            </a:extLst>
          </p:cNvPr>
          <p:cNvSpPr txBox="1"/>
          <p:nvPr/>
        </p:nvSpPr>
        <p:spPr>
          <a:xfrm>
            <a:off x="2910980" y="5251422"/>
            <a:ext cx="550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useEffect</a:t>
            </a:r>
            <a:r>
              <a:rPr lang="en-US" sz="3600" dirty="0">
                <a:latin typeface="Consolas" panose="020B0609020204030204" pitchFamily="49" charset="0"/>
              </a:rPr>
              <a:t>( () =&gt; {} )</a:t>
            </a:r>
          </a:p>
        </p:txBody>
      </p:sp>
    </p:spTree>
    <p:extLst>
      <p:ext uri="{BB962C8B-B14F-4D97-AF65-F5344CB8AC3E}">
        <p14:creationId xmlns:p14="http://schemas.microsoft.com/office/powerpoint/2010/main" val="162924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973821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second is this, where we provide both a function AND an empty array.</a:t>
            </a:r>
          </a:p>
          <a:p>
            <a:r>
              <a:rPr lang="en-US" sz="2200" dirty="0"/>
              <a:t>When we do this, the body of the function will execute only when the component is FIRST rendered.</a:t>
            </a:r>
          </a:p>
          <a:p>
            <a:r>
              <a:rPr lang="en-US" sz="2200" dirty="0"/>
              <a:t>This feels much closer to what we want!</a:t>
            </a:r>
            <a:endParaRPr lang="en-US" sz="17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3EDF-97FD-4024-992E-F68A1C70E2DC}"/>
              </a:ext>
            </a:extLst>
          </p:cNvPr>
          <p:cNvSpPr txBox="1"/>
          <p:nvPr/>
        </p:nvSpPr>
        <p:spPr>
          <a:xfrm>
            <a:off x="2910980" y="5251422"/>
            <a:ext cx="651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useEffect</a:t>
            </a:r>
            <a:r>
              <a:rPr lang="en-US" sz="3600" dirty="0">
                <a:latin typeface="Consolas" panose="020B0609020204030204" pitchFamily="49" charset="0"/>
              </a:rPr>
              <a:t>( () =&gt; {}, [] )</a:t>
            </a:r>
          </a:p>
        </p:txBody>
      </p:sp>
    </p:spTree>
    <p:extLst>
      <p:ext uri="{BB962C8B-B14F-4D97-AF65-F5344CB8AC3E}">
        <p14:creationId xmlns:p14="http://schemas.microsoft.com/office/powerpoint/2010/main" val="118445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973821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then, just for one more…</a:t>
            </a:r>
          </a:p>
          <a:p>
            <a:r>
              <a:rPr lang="en-US" sz="2200" dirty="0"/>
              <a:t>The third flavor is when we still pass in a function and an array…</a:t>
            </a:r>
          </a:p>
          <a:p>
            <a:r>
              <a:rPr lang="en-US" sz="2200" dirty="0"/>
              <a:t>But now the arrays have values!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have the body of the function execute either when our component FIRST renders…</a:t>
            </a:r>
          </a:p>
          <a:p>
            <a:pPr lvl="1"/>
            <a:r>
              <a:rPr lang="en-US" sz="2000" dirty="0"/>
              <a:t>OR when one of the values in the array changes.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3EDF-97FD-4024-992E-F68A1C70E2DC}"/>
              </a:ext>
            </a:extLst>
          </p:cNvPr>
          <p:cNvSpPr txBox="1"/>
          <p:nvPr/>
        </p:nvSpPr>
        <p:spPr>
          <a:xfrm>
            <a:off x="1284635" y="5217487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useEffect</a:t>
            </a:r>
            <a:r>
              <a:rPr lang="en-US" sz="3600" dirty="0">
                <a:latin typeface="Consolas" panose="020B0609020204030204" pitchFamily="49" charset="0"/>
              </a:rPr>
              <a:t>( () =&gt; {}, [</a:t>
            </a:r>
            <a:r>
              <a:rPr lang="en-US" sz="3600" dirty="0" err="1">
                <a:latin typeface="Consolas" panose="020B0609020204030204" pitchFamily="49" charset="0"/>
              </a:rPr>
              <a:t>value,value</a:t>
            </a:r>
            <a:r>
              <a:rPr lang="en-US" sz="3600" dirty="0">
                <a:latin typeface="Consolas" panose="020B060902020403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409710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973821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That might sound strange, but we’ll see an example of it later!</a:t>
            </a:r>
          </a:p>
          <a:p>
            <a:r>
              <a:rPr lang="en-US" sz="2200" dirty="0"/>
              <a:t>So we have these three flavors, and we know which one we need for THIS current problem we’re facing. Let’s do it!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3EDF-97FD-4024-992E-F68A1C70E2DC}"/>
              </a:ext>
            </a:extLst>
          </p:cNvPr>
          <p:cNvSpPr txBox="1"/>
          <p:nvPr/>
        </p:nvSpPr>
        <p:spPr>
          <a:xfrm>
            <a:off x="1284635" y="5217487"/>
            <a:ext cx="930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useEffect</a:t>
            </a:r>
            <a:r>
              <a:rPr lang="en-US" sz="3600" dirty="0">
                <a:latin typeface="Consolas" panose="020B0609020204030204" pitchFamily="49" charset="0"/>
              </a:rPr>
              <a:t>( () =&gt; {}, [</a:t>
            </a:r>
            <a:r>
              <a:rPr lang="en-US" sz="3600" dirty="0" err="1">
                <a:latin typeface="Consolas" panose="020B0609020204030204" pitchFamily="49" charset="0"/>
              </a:rPr>
              <a:t>value,value</a:t>
            </a:r>
            <a:r>
              <a:rPr lang="en-US" sz="3600" dirty="0">
                <a:latin typeface="Consolas" panose="020B0609020204030204" pitchFamily="49" charset="0"/>
              </a:rPr>
              <a:t>]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29332-FC92-4ACE-8C18-9C827D5451DE}"/>
              </a:ext>
            </a:extLst>
          </p:cNvPr>
          <p:cNvSpPr txBox="1"/>
          <p:nvPr/>
        </p:nvSpPr>
        <p:spPr>
          <a:xfrm>
            <a:off x="2910980" y="3429000"/>
            <a:ext cx="550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onsolas" panose="020B0609020204030204" pitchFamily="49" charset="0"/>
              </a:rPr>
              <a:t>useEffect</a:t>
            </a:r>
            <a:r>
              <a:rPr lang="en-US" sz="3600" dirty="0">
                <a:latin typeface="Consolas" panose="020B0609020204030204" pitchFamily="49" charset="0"/>
              </a:rPr>
              <a:t>( () =&gt; {}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2BD08-2C88-4904-8CE8-ECFF99C049DC}"/>
              </a:ext>
            </a:extLst>
          </p:cNvPr>
          <p:cNvSpPr txBox="1"/>
          <p:nvPr/>
        </p:nvSpPr>
        <p:spPr>
          <a:xfrm>
            <a:off x="2404431" y="4323243"/>
            <a:ext cx="651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useEffect</a:t>
            </a:r>
            <a:r>
              <a:rPr lang="en-US" sz="3600" dirty="0">
                <a:highlight>
                  <a:srgbClr val="FFFF00"/>
                </a:highlight>
                <a:latin typeface="Consolas" panose="020B0609020204030204" pitchFamily="49" charset="0"/>
              </a:rPr>
              <a:t>( () =&gt; {}, [] )</a:t>
            </a:r>
          </a:p>
        </p:txBody>
      </p:sp>
    </p:spTree>
    <p:extLst>
      <p:ext uri="{BB962C8B-B14F-4D97-AF65-F5344CB8AC3E}">
        <p14:creationId xmlns:p14="http://schemas.microsoft.com/office/powerpoint/2010/main" val="206073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So, jumping back to our code here…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nice little function is basically what we want to call exactly once, yeah?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C760C-9988-419B-853C-9405F7B5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34" y="1628150"/>
            <a:ext cx="7074264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014194"/>
            <a:ext cx="3628952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Before we just called it directly (note how it is now commented out).</a:t>
            </a:r>
          </a:p>
          <a:p>
            <a:endParaRPr lang="en-US" sz="2200" dirty="0"/>
          </a:p>
          <a:p>
            <a:r>
              <a:rPr lang="en-US" sz="2200" dirty="0"/>
              <a:t>But now we can make use of </a:t>
            </a:r>
            <a:r>
              <a:rPr lang="en-US" sz="2200" dirty="0" err="1"/>
              <a:t>useEffect</a:t>
            </a:r>
            <a:r>
              <a:rPr lang="en-US" sz="2200" dirty="0"/>
              <a:t>.</a:t>
            </a:r>
          </a:p>
          <a:p>
            <a:r>
              <a:rPr lang="en-US" sz="2200" dirty="0"/>
              <a:t>Note that we start with an empty arrow function, and an empty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3EDB2-9E99-4375-A7B5-A6F07BBE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19" y="2275220"/>
            <a:ext cx="5912154" cy="16637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D81600-1962-44D4-8012-C671D891A8F3}"/>
                  </a:ext>
                </a:extLst>
              </p14:cNvPr>
              <p14:cNvContentPartPr/>
              <p14:nvPr/>
            </p14:nvContentPartPr>
            <p14:xfrm>
              <a:off x="1340551" y="3264929"/>
              <a:ext cx="3005640" cy="70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D81600-1962-44D4-8012-C671D891A8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2911" y="3247289"/>
                <a:ext cx="3041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B2C526-6774-4E53-9F9C-9537F31E34DD}"/>
                  </a:ext>
                </a:extLst>
              </p14:cNvPr>
              <p14:cNvContentPartPr/>
              <p14:nvPr/>
            </p14:nvContentPartPr>
            <p14:xfrm>
              <a:off x="6578191" y="1881809"/>
              <a:ext cx="5180400" cy="1240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B2C526-6774-4E53-9F9C-9537F31E34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0551" y="1863809"/>
                <a:ext cx="521604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BBDF09-CF7E-4674-803D-25B59E4E8930}"/>
                  </a:ext>
                </a:extLst>
              </p14:cNvPr>
              <p14:cNvContentPartPr/>
              <p14:nvPr/>
            </p14:nvContentPartPr>
            <p14:xfrm>
              <a:off x="1409311" y="5671889"/>
              <a:ext cx="1536480" cy="70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BBDF09-CF7E-4674-803D-25B59E4E89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311" y="5662889"/>
                <a:ext cx="15541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A54106-B23F-422D-AEBE-4278648BDFA7}"/>
                  </a:ext>
                </a:extLst>
              </p14:cNvPr>
              <p14:cNvContentPartPr/>
              <p14:nvPr/>
            </p14:nvContentPartPr>
            <p14:xfrm>
              <a:off x="7191271" y="3904649"/>
              <a:ext cx="239400" cy="21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A54106-B23F-422D-AEBE-4278648BDF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2271" y="3895649"/>
                <a:ext cx="257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8D359-A1D0-4B78-92D5-56D1B2ADD300}"/>
                  </a:ext>
                </a:extLst>
              </p14:cNvPr>
              <p14:cNvContentPartPr/>
              <p14:nvPr/>
            </p14:nvContentPartPr>
            <p14:xfrm>
              <a:off x="1437031" y="5298569"/>
              <a:ext cx="2250360" cy="64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8D359-A1D0-4B78-92D5-56D1B2ADD3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28031" y="5289929"/>
                <a:ext cx="2268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B60131-2196-43A6-85CF-49983FD8A801}"/>
                  </a:ext>
                </a:extLst>
              </p14:cNvPr>
              <p14:cNvContentPartPr/>
              <p14:nvPr/>
            </p14:nvContentPartPr>
            <p14:xfrm>
              <a:off x="8044111" y="3388769"/>
              <a:ext cx="615960" cy="42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B60131-2196-43A6-85CF-49983FD8A80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5111" y="3380129"/>
                <a:ext cx="633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6013BC-12CA-4A2A-A983-D0092858DAAE}"/>
                  </a:ext>
                </a:extLst>
              </p14:cNvPr>
              <p14:cNvContentPartPr/>
              <p14:nvPr/>
            </p14:nvContentPartPr>
            <p14:xfrm>
              <a:off x="6854311" y="3899249"/>
              <a:ext cx="116640" cy="5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6013BC-12CA-4A2A-A983-D0092858DA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45671" y="3890609"/>
                <a:ext cx="13428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02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voila! </a:t>
            </a:r>
          </a:p>
          <a:p>
            <a:endParaRPr lang="en-US" sz="2200" dirty="0"/>
          </a:p>
          <a:p>
            <a:r>
              <a:rPr lang="en-US" sz="2200" dirty="0"/>
              <a:t>We fill the body of our function with a call to our own!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1E606-21E3-465C-BCB4-16C82B37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107" y="2595689"/>
            <a:ext cx="3740342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at this point, we successfully find our 50 pizza places (which we WERE doing before…)</a:t>
            </a:r>
          </a:p>
          <a:p>
            <a:endParaRPr lang="en-US" sz="2200" dirty="0"/>
          </a:p>
          <a:p>
            <a:r>
              <a:rPr lang="en-US" sz="2200" dirty="0"/>
              <a:t>But we do so with only a single call to the API! No infinite loops here!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A17B9-DADB-4800-96E4-7D854396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377" y="915236"/>
            <a:ext cx="4896102" cy="2749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5D909-90DE-4210-BB68-37111A94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00" y="4418393"/>
            <a:ext cx="4845299" cy="14097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C00109-E25D-4A66-AFE0-A326BD1841BE}"/>
                  </a:ext>
                </a:extLst>
              </p14:cNvPr>
              <p14:cNvContentPartPr/>
              <p14:nvPr/>
            </p14:nvContentPartPr>
            <p14:xfrm>
              <a:off x="7055085" y="5922162"/>
              <a:ext cx="1638360" cy="3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C00109-E25D-4A66-AFE0-A326BD1841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6445" y="5913522"/>
                <a:ext cx="165600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75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Refreshing Our Memories, and a New Hook: </a:t>
            </a:r>
            <a:r>
              <a:rPr lang="en-US" sz="2200" strike="sngStrike" dirty="0" err="1"/>
              <a:t>useEffect</a:t>
            </a:r>
            <a:endParaRPr lang="en-US" sz="2200" strike="sngStrike" dirty="0"/>
          </a:p>
          <a:p>
            <a:r>
              <a:rPr lang="en-US" sz="2200" dirty="0"/>
              <a:t>Extracting Hook Logic</a:t>
            </a:r>
          </a:p>
          <a:p>
            <a:r>
              <a:rPr lang="en-US" sz="2200" dirty="0"/>
              <a:t>Actually Showing Some Restaurants!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425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Refreshing Our Memories, and a New Hook: </a:t>
            </a:r>
            <a:r>
              <a:rPr lang="en-US" sz="2200" dirty="0" err="1"/>
              <a:t>useEffect</a:t>
            </a:r>
            <a:endParaRPr lang="en-US" sz="2200" dirty="0"/>
          </a:p>
          <a:p>
            <a:r>
              <a:rPr lang="en-US" sz="2200" dirty="0"/>
              <a:t>Extracting Hook Logic</a:t>
            </a:r>
          </a:p>
          <a:p>
            <a:r>
              <a:rPr lang="en-US" sz="2200" dirty="0"/>
              <a:t>Actually Showing Some Restaurants!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086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So, I know everyone is probably itching to actually start making our restaurants show up.</a:t>
            </a:r>
          </a:p>
          <a:p>
            <a:r>
              <a:rPr lang="en-US" sz="2200" dirty="0"/>
              <a:t>But we’re going to do one more bit of software-engineering mojo first. 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5C64C-F405-4B3B-AB64-3E9CF36D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3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Here is everything in our </a:t>
            </a:r>
            <a:r>
              <a:rPr lang="en-US" sz="2200" dirty="0" err="1"/>
              <a:t>SearchScreen</a:t>
            </a:r>
            <a:r>
              <a:rPr lang="en-US" sz="2200" dirty="0"/>
              <a:t> component.</a:t>
            </a:r>
          </a:p>
          <a:p>
            <a:endParaRPr lang="en-US" sz="2200" dirty="0"/>
          </a:p>
          <a:p>
            <a:r>
              <a:rPr lang="en-US" sz="2200" dirty="0"/>
              <a:t>You can see it’s getting kind of large!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5C64C-F405-4B3B-AB64-3E9CF36D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3628952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But a lot of it isn’t even necessarily connected to the </a:t>
            </a:r>
            <a:r>
              <a:rPr lang="en-US" sz="2200" dirty="0" err="1"/>
              <a:t>SearchScreen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There’s just kind of a lot of business logic in here, that we happen to be using for the search screen.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5C64C-F405-4B3B-AB64-3E9CF36D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116AAF-B431-46B0-B587-612A09540ED5}"/>
                  </a:ext>
                </a:extLst>
              </p14:cNvPr>
              <p14:cNvContentPartPr/>
              <p14:nvPr/>
            </p14:nvContentPartPr>
            <p14:xfrm>
              <a:off x="4426471" y="1055249"/>
              <a:ext cx="5839200" cy="3511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116AAF-B431-46B0-B587-612A09540E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8831" y="1037609"/>
                <a:ext cx="5874840" cy="35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983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As it turns out, one of the advantages of using hooks is that it makes it easier to separate some of these pieces out from one another.</a:t>
            </a:r>
          </a:p>
          <a:p>
            <a:pPr lvl="1"/>
            <a:r>
              <a:rPr lang="en-US" sz="2000" dirty="0"/>
              <a:t>And still have them be usable throughout our whole application.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5C64C-F405-4B3B-AB64-3E9CF36D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362895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 do this, we’ll need some new files.</a:t>
            </a:r>
          </a:p>
          <a:p>
            <a:r>
              <a:rPr lang="en-US" sz="2200" dirty="0"/>
              <a:t>And we’ll store them in a new folder.</a:t>
            </a:r>
          </a:p>
          <a:p>
            <a:r>
              <a:rPr lang="en-US" sz="2200" dirty="0"/>
              <a:t>Put this folder in your </a:t>
            </a:r>
            <a:r>
              <a:rPr lang="en-US" sz="2200" dirty="0" err="1"/>
              <a:t>src</a:t>
            </a:r>
            <a:r>
              <a:rPr lang="en-US" sz="2200" dirty="0"/>
              <a:t> directory, and call it ‘hooks’</a:t>
            </a:r>
            <a:endParaRPr lang="en-US" sz="20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A1AC6-656C-4AD5-B347-EE765056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120" y="704710"/>
            <a:ext cx="2444876" cy="54485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90E2A0-8F2E-4F82-9D99-8EC120BBC3D0}"/>
                  </a:ext>
                </a:extLst>
              </p14:cNvPr>
              <p14:cNvContentPartPr/>
              <p14:nvPr/>
            </p14:nvContentPartPr>
            <p14:xfrm>
              <a:off x="6983191" y="2228129"/>
              <a:ext cx="2423520" cy="226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90E2A0-8F2E-4F82-9D99-8EC120BBC3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5191" y="2210489"/>
                <a:ext cx="2459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3678F5-FAF6-4CF3-B503-E330B797828E}"/>
                  </a:ext>
                </a:extLst>
              </p14:cNvPr>
              <p14:cNvContentPartPr/>
              <p14:nvPr/>
            </p14:nvContentPartPr>
            <p14:xfrm>
              <a:off x="7291711" y="3134969"/>
              <a:ext cx="1820520" cy="290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3678F5-FAF6-4CF3-B503-E330B79782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071" y="3125969"/>
                <a:ext cx="183816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289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014194"/>
            <a:ext cx="794657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Technically, as we go through this process of extracting out hook-related content in a separate file…</a:t>
            </a:r>
          </a:p>
          <a:p>
            <a:endParaRPr lang="en-US" sz="2200" dirty="0"/>
          </a:p>
          <a:p>
            <a:r>
              <a:rPr lang="en-US" sz="2200" dirty="0"/>
              <a:t>That’s us making hooks of our very own!</a:t>
            </a:r>
          </a:p>
          <a:p>
            <a:endParaRPr lang="en-US" sz="2200" dirty="0"/>
          </a:p>
          <a:p>
            <a:r>
              <a:rPr lang="en-US" sz="2200" dirty="0"/>
              <a:t>Remember: a hook is just a function that adds extra functionality to our components.</a:t>
            </a:r>
            <a:endParaRPr lang="en-US" sz="20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24733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014194"/>
            <a:ext cx="10717272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The naming convention for hooks, as we’ve seen is: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The word “use”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000" dirty="0"/>
              <a:t>And then some term that describes what resource, or thing, this function is going to help us with.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Given that we’re going to be extracting code that helps us deal with results from the Yelp API, what might be a good name for this hook?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6235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014194"/>
            <a:ext cx="6509657" cy="3849624"/>
          </a:xfrm>
        </p:spPr>
        <p:txBody>
          <a:bodyPr>
            <a:normAutofit/>
          </a:bodyPr>
          <a:lstStyle/>
          <a:p>
            <a:r>
              <a:rPr lang="en-US" sz="2200" dirty="0"/>
              <a:t>Perhaps “useResults.js”</a:t>
            </a:r>
          </a:p>
          <a:p>
            <a:endParaRPr lang="en-US" sz="2200" dirty="0"/>
          </a:p>
          <a:p>
            <a:r>
              <a:rPr lang="en-US" sz="2200" dirty="0"/>
              <a:t>As we are retrieving the results from the API, and this hook will handle how to use them.</a:t>
            </a:r>
          </a:p>
          <a:p>
            <a:endParaRPr lang="en-US" sz="2200" dirty="0"/>
          </a:p>
          <a:p>
            <a:r>
              <a:rPr lang="en-US" sz="2200" dirty="0"/>
              <a:t>To get this started, we’ll need to import several things.</a:t>
            </a:r>
            <a:endParaRPr lang="en-US" sz="20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4F425-8B3E-405D-B8A3-69B056C3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68" y="2014194"/>
            <a:ext cx="2216264" cy="21781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277285-2143-46F8-8018-015984555132}"/>
                  </a:ext>
                </a:extLst>
              </p14:cNvPr>
              <p14:cNvContentPartPr/>
              <p14:nvPr/>
            </p14:nvContentPartPr>
            <p14:xfrm>
              <a:off x="9066151" y="3265289"/>
              <a:ext cx="2012400" cy="324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277285-2143-46F8-8018-0159845551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8151" y="3247649"/>
                <a:ext cx="204804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69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459654"/>
            <a:ext cx="994725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Namely, the hooks we’ve been using before (</a:t>
            </a:r>
            <a:r>
              <a:rPr lang="en-US" sz="2200" dirty="0" err="1"/>
              <a:t>useEffect</a:t>
            </a:r>
            <a:r>
              <a:rPr lang="en-US" sz="2200" dirty="0"/>
              <a:t>, and </a:t>
            </a:r>
            <a:r>
              <a:rPr lang="en-US" sz="2200" dirty="0" err="1"/>
              <a:t>useState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r>
              <a:rPr lang="en-US" sz="2200" dirty="0"/>
              <a:t>And also our instance of our yelp API that we made before.</a:t>
            </a:r>
          </a:p>
          <a:p>
            <a:endParaRPr lang="en-US" sz="2200" dirty="0"/>
          </a:p>
          <a:p>
            <a:r>
              <a:rPr lang="en-US" sz="2200" dirty="0"/>
              <a:t>That export default () =&gt; { }  might look a little new, but it isn’t so bad.</a:t>
            </a:r>
          </a:p>
          <a:p>
            <a:pPr lvl="1"/>
            <a:r>
              <a:rPr lang="en-US" sz="1800" dirty="0"/>
              <a:t>Basically, it is combining our ‘functional component declaration’ line and our ‘export line’ into one.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70E30-9759-47C1-AB14-2604EAFC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12" y="115585"/>
            <a:ext cx="5562886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62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459654"/>
            <a:ext cx="994725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Now, this next part might be a little tricky…</a:t>
            </a:r>
          </a:p>
          <a:p>
            <a:endParaRPr lang="en-US" sz="2200" dirty="0"/>
          </a:p>
          <a:p>
            <a:r>
              <a:rPr lang="en-US" sz="2200" dirty="0"/>
              <a:t>Let’s start by basically copy and pasting everything pertaining to search functionality OUT of the old </a:t>
            </a:r>
            <a:r>
              <a:rPr lang="en-US" sz="2200" dirty="0" err="1"/>
              <a:t>SearchScreen</a:t>
            </a:r>
            <a:r>
              <a:rPr lang="en-US" sz="2200" dirty="0"/>
              <a:t> and into here</a:t>
            </a:r>
          </a:p>
          <a:p>
            <a:endParaRPr lang="en-US" sz="2200" dirty="0"/>
          </a:p>
          <a:p>
            <a:r>
              <a:rPr lang="en-US" sz="2200" dirty="0"/>
              <a:t>But we’ll leave the JSX behind.</a:t>
            </a:r>
            <a:endParaRPr lang="en-US" sz="20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70E30-9759-47C1-AB14-2604EAFC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12" y="115585"/>
            <a:ext cx="5562886" cy="20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79357" cy="3849624"/>
          </a:xfrm>
        </p:spPr>
        <p:txBody>
          <a:bodyPr>
            <a:normAutofit/>
          </a:bodyPr>
          <a:lstStyle/>
          <a:p>
            <a:r>
              <a:rPr lang="en-US" sz="2200" dirty="0"/>
              <a:t>Previously  on Mobile Apps…</a:t>
            </a:r>
          </a:p>
          <a:p>
            <a:endParaRPr lang="en-US" sz="2200" dirty="0"/>
          </a:p>
          <a:p>
            <a:r>
              <a:rPr lang="en-US" sz="2200" dirty="0"/>
              <a:t>We had gotten our app to be able to use the Yelp API to fetch lots of New Orleans pizza places!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23002-D53A-4A9F-BA71-5C3EE47B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5" y="0"/>
            <a:ext cx="3927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459654"/>
            <a:ext cx="370458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 that’s like, all of this stuff, right?</a:t>
            </a:r>
            <a:endParaRPr lang="en-US" sz="20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92C3A-85B9-4C2D-93DB-ED0CA7B9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8BD118-4DC1-4F43-A2C3-6EFF33356959}"/>
                  </a:ext>
                </a:extLst>
              </p14:cNvPr>
              <p14:cNvContentPartPr/>
              <p14:nvPr/>
            </p14:nvContentPartPr>
            <p14:xfrm>
              <a:off x="4789245" y="578322"/>
              <a:ext cx="923760" cy="478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8BD118-4DC1-4F43-A2C3-6EFF333569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1245" y="560682"/>
                <a:ext cx="959400" cy="48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526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459654"/>
            <a:ext cx="3704581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It might feel weird that we’re leaving this part out.</a:t>
            </a:r>
          </a:p>
          <a:p>
            <a:r>
              <a:rPr lang="en-US" sz="2200" dirty="0"/>
              <a:t>Although it’s true, the Yelp API needs that to work correctly… It isn’t *directly* connected to it.</a:t>
            </a:r>
          </a:p>
          <a:p>
            <a:pPr lvl="1"/>
            <a:r>
              <a:rPr lang="en-US" sz="1800" dirty="0"/>
              <a:t>Unlike, say, how invoking </a:t>
            </a:r>
            <a:r>
              <a:rPr lang="en-US" sz="1800" dirty="0" err="1"/>
              <a:t>searchApi</a:t>
            </a:r>
            <a:r>
              <a:rPr lang="en-US" sz="1800" dirty="0"/>
              <a:t> directly sends a request to the API…</a:t>
            </a:r>
          </a:p>
          <a:p>
            <a:pPr lvl="1"/>
            <a:r>
              <a:rPr lang="en-US" sz="1800" dirty="0"/>
              <a:t>And the results variable stores what we get back from the API.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92C3A-85B9-4C2D-93DB-ED0CA7B9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0EB30D-5EB7-4F37-A06D-28A9F05DA0DA}"/>
                  </a:ext>
                </a:extLst>
              </p14:cNvPr>
              <p14:cNvContentPartPr/>
              <p14:nvPr/>
            </p14:nvContentPartPr>
            <p14:xfrm>
              <a:off x="4980045" y="250002"/>
              <a:ext cx="4310280" cy="405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0EB30D-5EB7-4F37-A06D-28A9F05DA0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1045" y="241002"/>
                <a:ext cx="43279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393E63-E860-4DD8-A0A2-BFAA3017B9FF}"/>
                  </a:ext>
                </a:extLst>
              </p14:cNvPr>
              <p14:cNvContentPartPr/>
              <p14:nvPr/>
            </p14:nvContentPartPr>
            <p14:xfrm>
              <a:off x="1711245" y="3295602"/>
              <a:ext cx="1823760" cy="18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393E63-E860-4DD8-A0A2-BFAA3017B9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2605" y="3286602"/>
                <a:ext cx="184140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05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459654"/>
            <a:ext cx="3704581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It might feel weird that we’re leaving this part out.</a:t>
            </a:r>
          </a:p>
          <a:p>
            <a:r>
              <a:rPr lang="en-US" sz="2200" dirty="0"/>
              <a:t>Although it’s true, the Yelp API needs that to work correctly… It isn’t *directly* connected to it.</a:t>
            </a:r>
          </a:p>
          <a:p>
            <a:pPr lvl="1"/>
            <a:r>
              <a:rPr lang="en-US" sz="1800" dirty="0"/>
              <a:t>Unlike, say, how invoking </a:t>
            </a:r>
            <a:r>
              <a:rPr lang="en-US" sz="1800" dirty="0" err="1"/>
              <a:t>searchApi</a:t>
            </a:r>
            <a:r>
              <a:rPr lang="en-US" sz="1800" dirty="0"/>
              <a:t> directly sends a request to the API…</a:t>
            </a:r>
          </a:p>
          <a:p>
            <a:pPr lvl="1"/>
            <a:r>
              <a:rPr lang="en-US" sz="1800" dirty="0"/>
              <a:t>And the results variable stores what we get back from the API.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92C3A-85B9-4C2D-93DB-ED0CA7B9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69" y="0"/>
            <a:ext cx="791563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0EB30D-5EB7-4F37-A06D-28A9F05DA0DA}"/>
                  </a:ext>
                </a:extLst>
              </p14:cNvPr>
              <p14:cNvContentPartPr/>
              <p14:nvPr/>
            </p14:nvContentPartPr>
            <p14:xfrm>
              <a:off x="4980045" y="250002"/>
              <a:ext cx="4310280" cy="405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0EB30D-5EB7-4F37-A06D-28A9F05DA0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1045" y="241002"/>
                <a:ext cx="43279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393E63-E860-4DD8-A0A2-BFAA3017B9FF}"/>
                  </a:ext>
                </a:extLst>
              </p14:cNvPr>
              <p14:cNvContentPartPr/>
              <p14:nvPr/>
            </p14:nvContentPartPr>
            <p14:xfrm>
              <a:off x="1711245" y="3295602"/>
              <a:ext cx="1823760" cy="18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393E63-E860-4DD8-A0A2-BFAA3017B9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2245" y="3286602"/>
                <a:ext cx="184140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892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2459654"/>
            <a:ext cx="370458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 when we cut that stuff out from SearchScreen.js, and add it to our new hook, useResults.js…</a:t>
            </a:r>
          </a:p>
          <a:p>
            <a:endParaRPr lang="en-US" sz="2200" dirty="0"/>
          </a:p>
          <a:p>
            <a:r>
              <a:rPr lang="en-US" sz="2200" dirty="0"/>
              <a:t>It looks like this!</a:t>
            </a:r>
            <a:endParaRPr lang="en-US" sz="18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8CEC3-1D19-4821-80D6-2DBA6503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79" y="0"/>
            <a:ext cx="613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7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3248218"/>
            <a:ext cx="1056716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But let’s go back to SearchScreen.js</a:t>
            </a:r>
          </a:p>
          <a:p>
            <a:r>
              <a:rPr lang="en-US" sz="2200" dirty="0"/>
              <a:t>It is looking much more svelte now. </a:t>
            </a:r>
          </a:p>
          <a:p>
            <a:r>
              <a:rPr lang="en-US" sz="2200" dirty="0"/>
              <a:t>BUT – it’s using things that we just moved!</a:t>
            </a:r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189C-8052-41E8-BA50-25BA2B7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6" y="71376"/>
            <a:ext cx="10763803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99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6" y="3248218"/>
            <a:ext cx="1056716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 don’t have that </a:t>
            </a:r>
            <a:r>
              <a:rPr lang="en-US" sz="2200" dirty="0" err="1"/>
              <a:t>searchApi</a:t>
            </a:r>
            <a:r>
              <a:rPr lang="en-US" sz="2200" dirty="0"/>
              <a:t> function here anymore…</a:t>
            </a:r>
          </a:p>
          <a:p>
            <a:endParaRPr lang="en-US" sz="2200" dirty="0"/>
          </a:p>
          <a:p>
            <a:r>
              <a:rPr lang="en-US" sz="2200" dirty="0"/>
              <a:t>Nor do we have the </a:t>
            </a:r>
            <a:r>
              <a:rPr lang="en-US" sz="2200" dirty="0" err="1"/>
              <a:t>errorMessage</a:t>
            </a:r>
            <a:r>
              <a:rPr lang="en-US" sz="2200" dirty="0"/>
              <a:t> bit of state…</a:t>
            </a:r>
          </a:p>
          <a:p>
            <a:endParaRPr lang="en-US" sz="2200" dirty="0"/>
          </a:p>
          <a:p>
            <a:r>
              <a:rPr lang="en-US" sz="2200" dirty="0"/>
              <a:t>Or the results!</a:t>
            </a:r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1189C-8052-41E8-BA50-25BA2B7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36" y="71376"/>
            <a:ext cx="10763803" cy="29402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C6411B-4B87-4613-81C5-890749EF2062}"/>
                  </a:ext>
                </a:extLst>
              </p14:cNvPr>
              <p14:cNvContentPartPr/>
              <p14:nvPr/>
            </p14:nvContentPartPr>
            <p14:xfrm>
              <a:off x="5419245" y="1862082"/>
              <a:ext cx="2021760" cy="11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C6411B-4B87-4613-81C5-890749EF20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1245" y="1844442"/>
                <a:ext cx="2057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3CCE2E-471B-4915-A2BB-745A9CF580F8}"/>
                  </a:ext>
                </a:extLst>
              </p14:cNvPr>
              <p14:cNvContentPartPr/>
              <p14:nvPr/>
            </p14:nvContentPartPr>
            <p14:xfrm>
              <a:off x="1736445" y="5888322"/>
              <a:ext cx="768960" cy="64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3CCE2E-471B-4915-A2BB-745A9CF580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7805" y="5879682"/>
                <a:ext cx="7866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B866F8-D5C1-4FAA-9332-C434134249BA}"/>
                  </a:ext>
                </a:extLst>
              </p14:cNvPr>
              <p14:cNvContentPartPr/>
              <p14:nvPr/>
            </p14:nvContentPartPr>
            <p14:xfrm>
              <a:off x="4395405" y="2424042"/>
              <a:ext cx="727560" cy="68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B866F8-D5C1-4FAA-9332-C434134249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86765" y="2415402"/>
                <a:ext cx="745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3AE4AA-CF80-4318-BAF0-1ACE24B905BD}"/>
                  </a:ext>
                </a:extLst>
              </p14:cNvPr>
              <p14:cNvContentPartPr/>
              <p14:nvPr/>
            </p14:nvContentPartPr>
            <p14:xfrm>
              <a:off x="3346725" y="4741722"/>
              <a:ext cx="1903680" cy="75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3AE4AA-CF80-4318-BAF0-1ACE24B905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8085" y="4732722"/>
                <a:ext cx="192132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958B184-39D4-4EF2-858F-6B862DC53E7C}"/>
              </a:ext>
            </a:extLst>
          </p:cNvPr>
          <p:cNvGrpSpPr/>
          <p:nvPr/>
        </p:nvGrpSpPr>
        <p:grpSpPr>
          <a:xfrm>
            <a:off x="2239725" y="2113722"/>
            <a:ext cx="3557520" cy="102240"/>
            <a:chOff x="2239725" y="2113722"/>
            <a:chExt cx="355752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C87F63-1EEA-47BF-A910-F70EA83A790E}"/>
                    </a:ext>
                  </a:extLst>
                </p14:cNvPr>
                <p14:cNvContentPartPr/>
                <p14:nvPr/>
              </p14:nvContentPartPr>
              <p14:xfrm>
                <a:off x="2239725" y="2113722"/>
                <a:ext cx="961200" cy="59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C87F63-1EEA-47BF-A910-F70EA83A79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30725" y="2104722"/>
                  <a:ext cx="978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1D02B5-10CE-4EEF-8B44-1AECEF33B644}"/>
                    </a:ext>
                  </a:extLst>
                </p14:cNvPr>
                <p14:cNvContentPartPr/>
                <p14:nvPr/>
              </p14:nvContentPartPr>
              <p14:xfrm>
                <a:off x="4572165" y="2141082"/>
                <a:ext cx="1225080" cy="74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1D02B5-10CE-4EEF-8B44-1AECEF33B6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63165" y="2132082"/>
                  <a:ext cx="124272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294F45-64C4-429F-88B6-B0F82DC02D2B}"/>
                  </a:ext>
                </a:extLst>
              </p14:cNvPr>
              <p14:cNvContentPartPr/>
              <p14:nvPr/>
            </p14:nvContentPartPr>
            <p14:xfrm>
              <a:off x="3388845" y="3698082"/>
              <a:ext cx="1471320" cy="60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294F45-64C4-429F-88B6-B0F82DC02D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70845" y="3680082"/>
                <a:ext cx="150696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46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4164966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 need those things in SearchScreen.js, but we just made all of them live in useResults.js</a:t>
            </a:r>
          </a:p>
          <a:p>
            <a:endParaRPr lang="en-US" sz="2200" dirty="0"/>
          </a:p>
          <a:p>
            <a:r>
              <a:rPr lang="en-US" sz="2200" dirty="0"/>
              <a:t>So… what we can do is return those specific things from our new useResults.js file</a:t>
            </a:r>
          </a:p>
          <a:p>
            <a:pPr lvl="1"/>
            <a:r>
              <a:rPr lang="en-US" sz="1600" dirty="0"/>
              <a:t>We’ll return them all in an array.</a:t>
            </a:r>
            <a:endParaRPr lang="en-US" sz="1500" dirty="0"/>
          </a:p>
          <a:p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8AE547-FBD1-48D5-9C27-DE555E11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97327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4504154" y="6543521"/>
            <a:ext cx="159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useResults.js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00F3F6-8EDD-4F2F-8A4F-1EB6DDF266E2}"/>
                  </a:ext>
                </a:extLst>
              </p14:cNvPr>
              <p14:cNvContentPartPr/>
              <p14:nvPr/>
            </p14:nvContentPartPr>
            <p14:xfrm>
              <a:off x="1384005" y="5880402"/>
              <a:ext cx="2823120" cy="43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00F3F6-8EDD-4F2F-8A4F-1EB6DDF26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365" y="5862402"/>
                <a:ext cx="28587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4E1CCE-5435-46D6-B5D2-3FBF83C7487B}"/>
                  </a:ext>
                </a:extLst>
              </p14:cNvPr>
              <p14:cNvContentPartPr/>
              <p14:nvPr/>
            </p14:nvContentPartPr>
            <p14:xfrm>
              <a:off x="6979485" y="6240762"/>
              <a:ext cx="84924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4E1CCE-5435-46D6-B5D2-3FBF83C748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1845" y="6223122"/>
                <a:ext cx="8848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593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4164966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Remember the things we needed?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dirty="0" err="1"/>
              <a:t>searchApi</a:t>
            </a:r>
            <a:r>
              <a:rPr lang="en-US" sz="2200" dirty="0"/>
              <a:t> function…</a:t>
            </a:r>
          </a:p>
          <a:p>
            <a:endParaRPr lang="en-US" sz="2200" dirty="0"/>
          </a:p>
          <a:p>
            <a:r>
              <a:rPr lang="en-US" sz="2200" dirty="0"/>
              <a:t>The results from the Yelp API….</a:t>
            </a:r>
          </a:p>
          <a:p>
            <a:endParaRPr lang="en-US" sz="2200" dirty="0"/>
          </a:p>
          <a:p>
            <a:r>
              <a:rPr lang="en-US" sz="2200" dirty="0"/>
              <a:t>And the error message.</a:t>
            </a:r>
            <a:endParaRPr lang="en-US" sz="1800" dirty="0"/>
          </a:p>
          <a:p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8AE547-FBD1-48D5-9C27-DE555E11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97327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4504154" y="6543521"/>
            <a:ext cx="159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useResults.js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ED1AE5-B0FC-4B6E-A645-B508CD76F59C}"/>
                  </a:ext>
                </a:extLst>
              </p14:cNvPr>
              <p14:cNvContentPartPr/>
              <p14:nvPr/>
            </p14:nvContentPartPr>
            <p14:xfrm>
              <a:off x="1350165" y="3774402"/>
              <a:ext cx="2784240" cy="1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ED1AE5-B0FC-4B6E-A645-B508CD76F5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1525" y="3765402"/>
                <a:ext cx="2801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7A52EB-34CC-493B-A405-B783018F0474}"/>
                  </a:ext>
                </a:extLst>
              </p14:cNvPr>
              <p14:cNvContentPartPr/>
              <p14:nvPr/>
            </p14:nvContentPartPr>
            <p14:xfrm>
              <a:off x="7531725" y="1282842"/>
              <a:ext cx="790560" cy="42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7A52EB-34CC-493B-A405-B783018F04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2725" y="1273842"/>
                <a:ext cx="8082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A4FFD1-7C84-49BE-BCB1-EA323381EC6B}"/>
                  </a:ext>
                </a:extLst>
              </p14:cNvPr>
              <p14:cNvContentPartPr/>
              <p14:nvPr/>
            </p14:nvContentPartPr>
            <p14:xfrm>
              <a:off x="1476525" y="4882122"/>
              <a:ext cx="2858760" cy="34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A4FFD1-7C84-49BE-BCB1-EA323381EC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8525" y="4864122"/>
                <a:ext cx="28944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41AA4E-5729-4EC8-AC8F-F04D6AF760E9}"/>
                  </a:ext>
                </a:extLst>
              </p14:cNvPr>
              <p14:cNvContentPartPr/>
              <p14:nvPr/>
            </p14:nvContentPartPr>
            <p14:xfrm>
              <a:off x="7583565" y="653562"/>
              <a:ext cx="643680" cy="18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41AA4E-5729-4EC8-AC8F-F04D6AF760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5565" y="635922"/>
                <a:ext cx="679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C974A1-9C61-4DA6-9049-61CFC3D5AB3A}"/>
                  </a:ext>
                </a:extLst>
              </p14:cNvPr>
              <p14:cNvContentPartPr/>
              <p14:nvPr/>
            </p14:nvContentPartPr>
            <p14:xfrm>
              <a:off x="1853805" y="5753682"/>
              <a:ext cx="1817280" cy="9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C974A1-9C61-4DA6-9049-61CFC3D5AB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5165" y="5744682"/>
                <a:ext cx="1834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A66106-193F-4BDB-9853-0289AAE1748B}"/>
                  </a:ext>
                </a:extLst>
              </p14:cNvPr>
              <p14:cNvContentPartPr/>
              <p14:nvPr/>
            </p14:nvContentPartPr>
            <p14:xfrm>
              <a:off x="7592205" y="896922"/>
              <a:ext cx="1018800" cy="93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A66106-193F-4BDB-9853-0289AAE174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83205" y="888282"/>
                <a:ext cx="103644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107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4164966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Well, let’s just return those things then in our array!</a:t>
            </a:r>
          </a:p>
          <a:p>
            <a:endParaRPr lang="en-US" sz="2200" dirty="0"/>
          </a:p>
          <a:p>
            <a:r>
              <a:rPr lang="en-US" sz="2200" dirty="0"/>
              <a:t>Easy as pie!</a:t>
            </a:r>
          </a:p>
          <a:p>
            <a:endParaRPr lang="en-US" sz="2200" dirty="0"/>
          </a:p>
          <a:p>
            <a:r>
              <a:rPr lang="en-US" sz="2200" dirty="0"/>
              <a:t>NOW.. I’m curious… does this strike anyone as familiar….???</a:t>
            </a:r>
          </a:p>
          <a:p>
            <a:r>
              <a:rPr lang="en-US" sz="2200" dirty="0"/>
              <a:t>Have we seen or worked with stuff LIKE this before…????</a:t>
            </a:r>
            <a:endParaRPr lang="en-US" sz="1800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3801173" y="6548738"/>
            <a:ext cx="159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useResults.js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1DE3CF-05CA-4B8E-A7E1-3C68D824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19" y="0"/>
            <a:ext cx="679898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B2C099-0D9C-45C6-BEB0-8ED31E574353}"/>
                  </a:ext>
                </a:extLst>
              </p14:cNvPr>
              <p14:cNvContentPartPr/>
              <p14:nvPr/>
            </p14:nvContentPartPr>
            <p14:xfrm>
              <a:off x="6234751" y="6447689"/>
              <a:ext cx="4416120" cy="456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B2C099-0D9C-45C6-BEB0-8ED31E5743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111" y="6429689"/>
                <a:ext cx="4451760" cy="4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61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37" y="2014194"/>
            <a:ext cx="866159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Let’s go back to our SearchScreen.js…</a:t>
            </a:r>
          </a:p>
          <a:p>
            <a:endParaRPr lang="en-US" sz="2200" dirty="0"/>
          </a:p>
          <a:p>
            <a:r>
              <a:rPr lang="en-US" sz="2200" dirty="0"/>
              <a:t>And we’ll import the new hook that we just created…</a:t>
            </a:r>
          </a:p>
          <a:p>
            <a:endParaRPr lang="en-US" sz="2200" dirty="0"/>
          </a:p>
          <a:p>
            <a:r>
              <a:rPr lang="en-US" sz="2200" dirty="0" err="1"/>
              <a:t>Ehhh</a:t>
            </a:r>
            <a:r>
              <a:rPr lang="en-US" sz="2200" dirty="0"/>
              <a:t>??? EHHHH???????</a:t>
            </a:r>
          </a:p>
          <a:p>
            <a:endParaRPr lang="en-US" sz="2200" dirty="0"/>
          </a:p>
          <a:p>
            <a:r>
              <a:rPr lang="en-US" sz="2200" dirty="0"/>
              <a:t>Feeling FAMILIAR????</a:t>
            </a:r>
            <a:endParaRPr lang="en-US" sz="1800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3801173" y="6548738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79847-E88D-4C24-8FCF-E6E62BE8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8" y="4980207"/>
            <a:ext cx="6750397" cy="15685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A4CBC2-4378-474D-A624-E50EA02F75E5}"/>
                  </a:ext>
                </a:extLst>
              </p14:cNvPr>
              <p14:cNvContentPartPr/>
              <p14:nvPr/>
            </p14:nvContentPartPr>
            <p14:xfrm>
              <a:off x="6751351" y="6359129"/>
              <a:ext cx="3810960" cy="7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A4CBC2-4378-474D-A624-E50EA02F75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3711" y="6341129"/>
                <a:ext cx="3846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C88DB2-DEBD-4A8D-ADB9-024A79387914}"/>
                  </a:ext>
                </a:extLst>
              </p14:cNvPr>
              <p14:cNvContentPartPr/>
              <p14:nvPr/>
            </p14:nvContentPartPr>
            <p14:xfrm>
              <a:off x="1849231" y="3602249"/>
              <a:ext cx="56170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C88DB2-DEBD-4A8D-ADB9-024A793879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1231" y="3584249"/>
                <a:ext cx="56527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2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3" y="2103120"/>
            <a:ext cx="307393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 </a:t>
            </a:r>
            <a:r>
              <a:rPr lang="en-US" sz="2200" dirty="0" err="1"/>
              <a:t>autopopulate</a:t>
            </a:r>
            <a:r>
              <a:rPr lang="en-US" sz="2200" dirty="0"/>
              <a:t> our app screen, we just tried invoking the API function immediately! 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1D4D0-D537-482A-94AE-C3485B69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58" y="551234"/>
            <a:ext cx="8531042" cy="5917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5C2480-6FD3-4D69-821B-1F273D86A408}"/>
                  </a:ext>
                </a:extLst>
              </p14:cNvPr>
              <p14:cNvContentPartPr/>
              <p14:nvPr/>
            </p14:nvContentPartPr>
            <p14:xfrm>
              <a:off x="4284289" y="3901271"/>
              <a:ext cx="4334040" cy="92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5C2480-6FD3-4D69-821B-1F273D86A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649" y="3883271"/>
                <a:ext cx="4369680" cy="9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814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1043630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 know that we want to invoke this new hook we just imported…</a:t>
            </a:r>
          </a:p>
          <a:p>
            <a:endParaRPr lang="en-US" sz="2200" dirty="0"/>
          </a:p>
          <a:p>
            <a:r>
              <a:rPr lang="en-US" sz="2200" dirty="0"/>
              <a:t>But what does it return?</a:t>
            </a:r>
          </a:p>
          <a:p>
            <a:endParaRPr lang="en-US" sz="2200" dirty="0"/>
          </a:p>
          <a:p>
            <a:r>
              <a:rPr lang="en-US" sz="2200" dirty="0"/>
              <a:t>It returns an array!</a:t>
            </a:r>
          </a:p>
          <a:p>
            <a:endParaRPr lang="en-US" sz="2200" dirty="0"/>
          </a:p>
          <a:p>
            <a:r>
              <a:rPr lang="en-US" sz="2200" i="1" dirty="0"/>
              <a:t>JUST LIKE ALL OF THE OTHER HOOKS WE’VE BEEN USING!!!</a:t>
            </a:r>
            <a:endParaRPr lang="en-US" sz="1800" i="1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8022539" y="1829528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3A995-3CB3-4CD1-B4F7-C9D2F8EC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22" y="772741"/>
            <a:ext cx="6629741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10436304" cy="3849624"/>
          </a:xfrm>
        </p:spPr>
        <p:txBody>
          <a:bodyPr>
            <a:normAutofit/>
          </a:bodyPr>
          <a:lstStyle/>
          <a:p>
            <a:r>
              <a:rPr lang="en-US" sz="2200" dirty="0" err="1"/>
              <a:t>useResults</a:t>
            </a:r>
            <a:r>
              <a:rPr lang="en-US" sz="2200" dirty="0"/>
              <a:t>() returns an array…</a:t>
            </a:r>
          </a:p>
          <a:p>
            <a:endParaRPr lang="en-US" sz="2200" dirty="0"/>
          </a:p>
          <a:p>
            <a:r>
              <a:rPr lang="en-US" sz="2200" dirty="0"/>
              <a:t>And we can just </a:t>
            </a:r>
            <a:r>
              <a:rPr lang="en-US" sz="2200" dirty="0" err="1"/>
              <a:t>destructure</a:t>
            </a:r>
            <a:r>
              <a:rPr lang="en-US" sz="2200" dirty="0"/>
              <a:t> it like we’ve been doing!</a:t>
            </a:r>
          </a:p>
          <a:p>
            <a:endParaRPr lang="en-US" sz="2200" dirty="0"/>
          </a:p>
          <a:p>
            <a:r>
              <a:rPr lang="en-US" sz="2200" dirty="0"/>
              <a:t>So the three things we return in our </a:t>
            </a:r>
            <a:r>
              <a:rPr lang="en-US" sz="2200" dirty="0" err="1"/>
              <a:t>useResults</a:t>
            </a:r>
            <a:r>
              <a:rPr lang="en-US" sz="2200" dirty="0"/>
              <a:t> hook, now get stored in these three new variables!</a:t>
            </a:r>
            <a:endParaRPr lang="en-US" sz="1800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8022539" y="1829528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9E3B1-0768-4C62-8A55-DF032D87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5" y="648367"/>
            <a:ext cx="7607691" cy="11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7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388424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now look at how beautiful this screen is!</a:t>
            </a:r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7716255" y="4245189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D0D05-935D-4406-9D6E-D4CA34E2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27" y="346966"/>
            <a:ext cx="7419913" cy="38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3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388424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now look at how VERSATILE this screen is!</a:t>
            </a:r>
          </a:p>
          <a:p>
            <a:endParaRPr lang="en-US" sz="2200" dirty="0"/>
          </a:p>
          <a:p>
            <a:r>
              <a:rPr lang="en-US" sz="2200" dirty="0"/>
              <a:t>We can now easily re-use all of this code in any other file of our app as well!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4631947" y="6488668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useResults.js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49145-3A46-48DB-ADEF-DC4E32B5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94" y="-34852"/>
            <a:ext cx="5808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Extracting Hook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388424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Hopefully that felt pretty good!</a:t>
            </a:r>
          </a:p>
          <a:p>
            <a:endParaRPr lang="en-US" sz="2200" dirty="0"/>
          </a:p>
          <a:p>
            <a:r>
              <a:rPr lang="en-US" sz="2200" dirty="0"/>
              <a:t>But we’ll be making more custom hooks of our own moving forward, so we’ll see plenty more examples!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B014-7B80-43A9-991A-64BB6F1573A7}"/>
              </a:ext>
            </a:extLst>
          </p:cNvPr>
          <p:cNvSpPr txBox="1"/>
          <p:nvPr/>
        </p:nvSpPr>
        <p:spPr>
          <a:xfrm>
            <a:off x="4631947" y="6488668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useResults.js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49145-3A46-48DB-ADEF-DC4E32B5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94" y="-34852"/>
            <a:ext cx="5808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30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Refreshing Our Memories, and a New Hook: </a:t>
            </a:r>
            <a:r>
              <a:rPr lang="en-US" sz="2200" strike="sngStrike" dirty="0" err="1"/>
              <a:t>useEffect</a:t>
            </a:r>
            <a:endParaRPr lang="en-US" sz="2200" strike="sngStrike" dirty="0"/>
          </a:p>
          <a:p>
            <a:r>
              <a:rPr lang="en-US" sz="2200" strike="sngStrike" dirty="0"/>
              <a:t>Extracting Hook Logic</a:t>
            </a:r>
          </a:p>
          <a:p>
            <a:r>
              <a:rPr lang="en-US" sz="2200" dirty="0"/>
              <a:t>Actually Showing Some Restaurants!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777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518366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Remember, oh so long ago…</a:t>
            </a:r>
          </a:p>
          <a:p>
            <a:endParaRPr lang="en-US" sz="2200" dirty="0"/>
          </a:p>
          <a:p>
            <a:r>
              <a:rPr lang="en-US" sz="2200" dirty="0"/>
              <a:t>This was the goal that we had set for ourselves!</a:t>
            </a:r>
          </a:p>
          <a:p>
            <a:endParaRPr lang="en-US" sz="2200" dirty="0"/>
          </a:p>
          <a:p>
            <a:r>
              <a:rPr lang="en-US" sz="2200" dirty="0"/>
              <a:t>An app that didn’t just GET Yelp data, but actually displayed it in a nice way.</a:t>
            </a:r>
          </a:p>
          <a:p>
            <a:endParaRPr lang="en-US" sz="1800" dirty="0"/>
          </a:p>
          <a:p>
            <a:endParaRPr lang="en-US" sz="2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36808A-5CF6-4599-8CA2-B28C88D7F9A5}"/>
              </a:ext>
            </a:extLst>
          </p:cNvPr>
          <p:cNvGrpSpPr/>
          <p:nvPr/>
        </p:nvGrpSpPr>
        <p:grpSpPr>
          <a:xfrm>
            <a:off x="6727114" y="514450"/>
            <a:ext cx="4580312" cy="6210147"/>
            <a:chOff x="4313923" y="642594"/>
            <a:chExt cx="4580312" cy="62101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0BBBEA-C1FC-4FCC-92BD-6FFA5030E92D}"/>
                </a:ext>
              </a:extLst>
            </p:cNvPr>
            <p:cNvGrpSpPr/>
            <p:nvPr/>
          </p:nvGrpSpPr>
          <p:grpSpPr>
            <a:xfrm>
              <a:off x="4313923" y="642594"/>
              <a:ext cx="3783588" cy="6210147"/>
              <a:chOff x="4724204" y="550023"/>
              <a:chExt cx="3783588" cy="6210147"/>
            </a:xfrm>
          </p:grpSpPr>
          <p:pic>
            <p:nvPicPr>
              <p:cNvPr id="8" name="Picture 7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27344954-4174-4ED1-89CA-837832216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204" y="550023"/>
                <a:ext cx="3783588" cy="6210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9D91A5-803B-4040-ABDE-DFCED6300D2F}"/>
                  </a:ext>
                </a:extLst>
              </p:cNvPr>
              <p:cNvSpPr txBox="1"/>
              <p:nvPr/>
            </p:nvSpPr>
            <p:spPr>
              <a:xfrm>
                <a:off x="5545913" y="1907399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 Restaurants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28C4FA-EF45-4D10-902A-EA9542BA476E}"/>
                  </a:ext>
                </a:extLst>
              </p:cNvPr>
              <p:cNvSpPr txBox="1"/>
              <p:nvPr/>
            </p:nvSpPr>
            <p:spPr>
              <a:xfrm>
                <a:off x="5545913" y="3244334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$$ Restaurants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F9CDA6-6816-4B62-BBE0-535E7ACA3939}"/>
                  </a:ext>
                </a:extLst>
              </p:cNvPr>
              <p:cNvSpPr txBox="1"/>
              <p:nvPr/>
            </p:nvSpPr>
            <p:spPr>
              <a:xfrm>
                <a:off x="5545913" y="4508072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$$$ Restaurants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863519-3C06-4AA8-B21D-B6576F91E49B}"/>
                </a:ext>
              </a:extLst>
            </p:cNvPr>
            <p:cNvGrpSpPr/>
            <p:nvPr/>
          </p:nvGrpSpPr>
          <p:grpSpPr>
            <a:xfrm>
              <a:off x="4919665" y="2300153"/>
              <a:ext cx="3974570" cy="1029019"/>
              <a:chOff x="4919665" y="2300153"/>
              <a:chExt cx="3974570" cy="10290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89AF491-569E-4965-8F31-C80C6606FCE6}"/>
                  </a:ext>
                </a:extLst>
              </p:cNvPr>
              <p:cNvSpPr/>
              <p:nvPr/>
            </p:nvSpPr>
            <p:spPr>
              <a:xfrm>
                <a:off x="4919665" y="2300153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6D10CD-47CF-414A-9004-053003BF4AF4}"/>
                  </a:ext>
                </a:extLst>
              </p:cNvPr>
              <p:cNvSpPr/>
              <p:nvPr/>
            </p:nvSpPr>
            <p:spPr>
              <a:xfrm>
                <a:off x="5159049" y="2348685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0CADE5-6CC7-40E1-8425-D5A6A23C1C08}"/>
                  </a:ext>
                </a:extLst>
              </p:cNvPr>
              <p:cNvSpPr/>
              <p:nvPr/>
            </p:nvSpPr>
            <p:spPr>
              <a:xfrm>
                <a:off x="4998962" y="298802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ED3490-9DC7-43F4-A5D0-183DF845F805}"/>
                  </a:ext>
                </a:extLst>
              </p:cNvPr>
              <p:cNvSpPr/>
              <p:nvPr/>
            </p:nvSpPr>
            <p:spPr>
              <a:xfrm>
                <a:off x="4998962" y="318427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7ABC49-857B-4406-8FD8-32928D21CFC6}"/>
                  </a:ext>
                </a:extLst>
              </p:cNvPr>
              <p:cNvSpPr/>
              <p:nvPr/>
            </p:nvSpPr>
            <p:spPr>
              <a:xfrm>
                <a:off x="5806003" y="3187946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35DBEA-B08E-4B2F-8CA5-63DCBED6E896}"/>
                  </a:ext>
                </a:extLst>
              </p:cNvPr>
              <p:cNvSpPr/>
              <p:nvPr/>
            </p:nvSpPr>
            <p:spPr>
              <a:xfrm>
                <a:off x="6959334" y="2307885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7446C4-6E20-42B6-9B2E-8F840A3AB362}"/>
                  </a:ext>
                </a:extLst>
              </p:cNvPr>
              <p:cNvSpPr/>
              <p:nvPr/>
            </p:nvSpPr>
            <p:spPr>
              <a:xfrm>
                <a:off x="7198718" y="2356417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BDA4B2-788E-483B-B94F-87C39CC52B1F}"/>
                  </a:ext>
                </a:extLst>
              </p:cNvPr>
              <p:cNvSpPr/>
              <p:nvPr/>
            </p:nvSpPr>
            <p:spPr>
              <a:xfrm>
                <a:off x="7038631" y="299576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B994BD-AAA7-4A2D-8EF4-4E7B31E99B14}"/>
                  </a:ext>
                </a:extLst>
              </p:cNvPr>
              <p:cNvSpPr/>
              <p:nvPr/>
            </p:nvSpPr>
            <p:spPr>
              <a:xfrm>
                <a:off x="7038631" y="319201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2DE5928-9C18-4B05-ADAA-3AD2DCE246E0}"/>
                  </a:ext>
                </a:extLst>
              </p:cNvPr>
              <p:cNvSpPr/>
              <p:nvPr/>
            </p:nvSpPr>
            <p:spPr>
              <a:xfrm>
                <a:off x="7845672" y="3195678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38ABC61-D8FF-47D5-BDEF-C622B56D0C05}"/>
                </a:ext>
              </a:extLst>
            </p:cNvPr>
            <p:cNvGrpSpPr/>
            <p:nvPr/>
          </p:nvGrpSpPr>
          <p:grpSpPr>
            <a:xfrm>
              <a:off x="4919665" y="3611792"/>
              <a:ext cx="3974570" cy="1029019"/>
              <a:chOff x="4919665" y="2300153"/>
              <a:chExt cx="3974570" cy="10290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B89F68-6DB7-421F-BCD9-6043EEEA9D05}"/>
                  </a:ext>
                </a:extLst>
              </p:cNvPr>
              <p:cNvSpPr/>
              <p:nvPr/>
            </p:nvSpPr>
            <p:spPr>
              <a:xfrm>
                <a:off x="4919665" y="2300153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618F66-486C-40BA-93EA-F0469981C2F2}"/>
                  </a:ext>
                </a:extLst>
              </p:cNvPr>
              <p:cNvSpPr/>
              <p:nvPr/>
            </p:nvSpPr>
            <p:spPr>
              <a:xfrm>
                <a:off x="5159049" y="2348685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71ED1E-12E3-4032-9A56-5DB00A81AC85}"/>
                  </a:ext>
                </a:extLst>
              </p:cNvPr>
              <p:cNvSpPr/>
              <p:nvPr/>
            </p:nvSpPr>
            <p:spPr>
              <a:xfrm>
                <a:off x="4998962" y="298802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85B421-6F48-434A-9C28-72D3BFF5E838}"/>
                  </a:ext>
                </a:extLst>
              </p:cNvPr>
              <p:cNvSpPr/>
              <p:nvPr/>
            </p:nvSpPr>
            <p:spPr>
              <a:xfrm>
                <a:off x="4998962" y="318427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DBF017D-ECDD-459B-A2F4-BF0B20CE18B1}"/>
                  </a:ext>
                </a:extLst>
              </p:cNvPr>
              <p:cNvSpPr/>
              <p:nvPr/>
            </p:nvSpPr>
            <p:spPr>
              <a:xfrm>
                <a:off x="5806003" y="3187946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FB7C3B2-01DE-4502-8F7F-70740B31DED0}"/>
                  </a:ext>
                </a:extLst>
              </p:cNvPr>
              <p:cNvSpPr/>
              <p:nvPr/>
            </p:nvSpPr>
            <p:spPr>
              <a:xfrm>
                <a:off x="6959334" y="2307885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AE69F7-3B7A-4BB2-9C78-3FABCB5BBD1C}"/>
                  </a:ext>
                </a:extLst>
              </p:cNvPr>
              <p:cNvSpPr/>
              <p:nvPr/>
            </p:nvSpPr>
            <p:spPr>
              <a:xfrm>
                <a:off x="7198718" y="2356417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5AFE7E-07E3-4B33-A5F1-6504327703EA}"/>
                  </a:ext>
                </a:extLst>
              </p:cNvPr>
              <p:cNvSpPr/>
              <p:nvPr/>
            </p:nvSpPr>
            <p:spPr>
              <a:xfrm>
                <a:off x="7038631" y="299576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713B95-D686-45BF-80E1-C4FF8A50BF94}"/>
                  </a:ext>
                </a:extLst>
              </p:cNvPr>
              <p:cNvSpPr/>
              <p:nvPr/>
            </p:nvSpPr>
            <p:spPr>
              <a:xfrm>
                <a:off x="7038631" y="319201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82732D-52BE-40B6-803B-7814FB796BE9}"/>
                  </a:ext>
                </a:extLst>
              </p:cNvPr>
              <p:cNvSpPr/>
              <p:nvPr/>
            </p:nvSpPr>
            <p:spPr>
              <a:xfrm>
                <a:off x="7845672" y="3195678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62827BD-4CAE-4B28-B672-EB764558B32A}"/>
                </a:ext>
              </a:extLst>
            </p:cNvPr>
            <p:cNvGrpSpPr/>
            <p:nvPr/>
          </p:nvGrpSpPr>
          <p:grpSpPr>
            <a:xfrm>
              <a:off x="4919665" y="4969975"/>
              <a:ext cx="3974570" cy="1029019"/>
              <a:chOff x="4919665" y="2300153"/>
              <a:chExt cx="3974570" cy="102901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DAB2B1E-8DD4-4326-85AB-97C2FC2EC91B}"/>
                  </a:ext>
                </a:extLst>
              </p:cNvPr>
              <p:cNvSpPr/>
              <p:nvPr/>
            </p:nvSpPr>
            <p:spPr>
              <a:xfrm>
                <a:off x="4919665" y="2300153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86AA528-C361-45C2-B97C-F8B500F6600A}"/>
                  </a:ext>
                </a:extLst>
              </p:cNvPr>
              <p:cNvSpPr/>
              <p:nvPr/>
            </p:nvSpPr>
            <p:spPr>
              <a:xfrm>
                <a:off x="5159049" y="2348685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4091059-B888-4474-89D5-74A004BBAE06}"/>
                  </a:ext>
                </a:extLst>
              </p:cNvPr>
              <p:cNvSpPr/>
              <p:nvPr/>
            </p:nvSpPr>
            <p:spPr>
              <a:xfrm>
                <a:off x="4998962" y="298802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0E0EC7-5249-46B3-916B-7E2CB49A9408}"/>
                  </a:ext>
                </a:extLst>
              </p:cNvPr>
              <p:cNvSpPr/>
              <p:nvPr/>
            </p:nvSpPr>
            <p:spPr>
              <a:xfrm>
                <a:off x="4998962" y="318427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455771-7DB0-4A1A-85D4-0E3C9AF01B77}"/>
                  </a:ext>
                </a:extLst>
              </p:cNvPr>
              <p:cNvSpPr/>
              <p:nvPr/>
            </p:nvSpPr>
            <p:spPr>
              <a:xfrm>
                <a:off x="5806003" y="3187946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8E34B05-C65A-4199-ADE3-6060E1DB814C}"/>
                  </a:ext>
                </a:extLst>
              </p:cNvPr>
              <p:cNvSpPr/>
              <p:nvPr/>
            </p:nvSpPr>
            <p:spPr>
              <a:xfrm>
                <a:off x="6959334" y="2307885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7A21A93-C66E-4EB2-A899-3861B2617433}"/>
                  </a:ext>
                </a:extLst>
              </p:cNvPr>
              <p:cNvSpPr/>
              <p:nvPr/>
            </p:nvSpPr>
            <p:spPr>
              <a:xfrm>
                <a:off x="7198718" y="2356417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67A8B99-8C5F-4664-8D42-61E3BE62C7CB}"/>
                  </a:ext>
                </a:extLst>
              </p:cNvPr>
              <p:cNvSpPr/>
              <p:nvPr/>
            </p:nvSpPr>
            <p:spPr>
              <a:xfrm>
                <a:off x="7038631" y="299576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06321FD-3A3E-44FE-8519-13F975F69E83}"/>
                  </a:ext>
                </a:extLst>
              </p:cNvPr>
              <p:cNvSpPr/>
              <p:nvPr/>
            </p:nvSpPr>
            <p:spPr>
              <a:xfrm>
                <a:off x="7038631" y="319201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1DE2510-BC42-4616-96AE-67BFFE4F27B2}"/>
                  </a:ext>
                </a:extLst>
              </p:cNvPr>
              <p:cNvSpPr/>
              <p:nvPr/>
            </p:nvSpPr>
            <p:spPr>
              <a:xfrm>
                <a:off x="7845672" y="3195678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ED79952-3303-423F-97DE-FE2ECC1B1ADF}"/>
                </a:ext>
              </a:extLst>
            </p:cNvPr>
            <p:cNvSpPr/>
            <p:nvPr/>
          </p:nvSpPr>
          <p:spPr>
            <a:xfrm>
              <a:off x="5080046" y="1570031"/>
              <a:ext cx="2322457" cy="3693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Search Bar!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120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98" y="2577960"/>
            <a:ext cx="3783588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And we decided that we could have both a “</a:t>
            </a:r>
            <a:r>
              <a:rPr lang="en-US" sz="2200" dirty="0" err="1"/>
              <a:t>SearchBar</a:t>
            </a:r>
            <a:r>
              <a:rPr lang="en-US" sz="2200" dirty="0"/>
              <a:t>” component, and a </a:t>
            </a:r>
            <a:r>
              <a:rPr lang="en-US" sz="2200" dirty="0" err="1"/>
              <a:t>RestaurantList</a:t>
            </a:r>
            <a:r>
              <a:rPr lang="en-US" sz="2200" dirty="0"/>
              <a:t> component.</a:t>
            </a:r>
          </a:p>
          <a:p>
            <a:endParaRPr lang="en-US" sz="2200" dirty="0"/>
          </a:p>
          <a:p>
            <a:r>
              <a:rPr lang="en-US" sz="2200" dirty="0"/>
              <a:t>We’ve been in Search land for a while now. Let’s list some restaurants!</a:t>
            </a:r>
          </a:p>
          <a:p>
            <a:endParaRPr lang="en-US" sz="1800" dirty="0"/>
          </a:p>
          <a:p>
            <a:endParaRPr lang="en-US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C73EEA-F742-44E8-ADDA-54C92E8FBE1C}"/>
              </a:ext>
            </a:extLst>
          </p:cNvPr>
          <p:cNvGrpSpPr/>
          <p:nvPr/>
        </p:nvGrpSpPr>
        <p:grpSpPr>
          <a:xfrm>
            <a:off x="4876861" y="562982"/>
            <a:ext cx="7315139" cy="6210147"/>
            <a:chOff x="4313923" y="642594"/>
            <a:chExt cx="7315139" cy="621014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784AFF2-F185-4678-9330-790F011F5D44}"/>
                </a:ext>
              </a:extLst>
            </p:cNvPr>
            <p:cNvGrpSpPr/>
            <p:nvPr/>
          </p:nvGrpSpPr>
          <p:grpSpPr>
            <a:xfrm>
              <a:off x="4313923" y="642594"/>
              <a:ext cx="3783588" cy="6210147"/>
              <a:chOff x="4724204" y="550023"/>
              <a:chExt cx="3783588" cy="6210147"/>
            </a:xfrm>
          </p:grpSpPr>
          <p:pic>
            <p:nvPicPr>
              <p:cNvPr id="48" name="Picture 47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F9A8D9DD-5FA8-4998-8A6E-8189ED8D79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204" y="550023"/>
                <a:ext cx="3783588" cy="6210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3E2351-16EB-48AB-94F5-A5A7B3719C83}"/>
                  </a:ext>
                </a:extLst>
              </p:cNvPr>
              <p:cNvSpPr txBox="1"/>
              <p:nvPr/>
            </p:nvSpPr>
            <p:spPr>
              <a:xfrm>
                <a:off x="5545913" y="1907399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 Restaurants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7236D0-8A3F-491B-B1F4-0C53278A95CC}"/>
                  </a:ext>
                </a:extLst>
              </p:cNvPr>
              <p:cNvSpPr txBox="1"/>
              <p:nvPr/>
            </p:nvSpPr>
            <p:spPr>
              <a:xfrm>
                <a:off x="5545913" y="3244334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$$ Restaurants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BF8BAE7-B269-41AB-8210-EEB6A1445C06}"/>
                  </a:ext>
                </a:extLst>
              </p:cNvPr>
              <p:cNvSpPr txBox="1"/>
              <p:nvPr/>
            </p:nvSpPr>
            <p:spPr>
              <a:xfrm>
                <a:off x="5545913" y="4508072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$$$ Restaurants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1552AF-CEAB-4272-AD8E-AFD4B62F5F76}"/>
                </a:ext>
              </a:extLst>
            </p:cNvPr>
            <p:cNvGrpSpPr/>
            <p:nvPr/>
          </p:nvGrpSpPr>
          <p:grpSpPr>
            <a:xfrm>
              <a:off x="4919665" y="2300153"/>
              <a:ext cx="3974570" cy="1029019"/>
              <a:chOff x="4919665" y="2300153"/>
              <a:chExt cx="3974570" cy="102901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82AA692-7689-4FFF-A770-D924616DE29D}"/>
                  </a:ext>
                </a:extLst>
              </p:cNvPr>
              <p:cNvSpPr/>
              <p:nvPr/>
            </p:nvSpPr>
            <p:spPr>
              <a:xfrm>
                <a:off x="4919665" y="2300153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5E8D462-60AC-4EE8-B327-082AF8D7464A}"/>
                  </a:ext>
                </a:extLst>
              </p:cNvPr>
              <p:cNvSpPr/>
              <p:nvPr/>
            </p:nvSpPr>
            <p:spPr>
              <a:xfrm>
                <a:off x="5159049" y="2348685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BCB2E48-080E-46BD-BFD2-A08564D65B66}"/>
                  </a:ext>
                </a:extLst>
              </p:cNvPr>
              <p:cNvSpPr/>
              <p:nvPr/>
            </p:nvSpPr>
            <p:spPr>
              <a:xfrm>
                <a:off x="4998962" y="298802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1DDFFFD-415E-4D31-A664-7C964332A470}"/>
                  </a:ext>
                </a:extLst>
              </p:cNvPr>
              <p:cNvSpPr/>
              <p:nvPr/>
            </p:nvSpPr>
            <p:spPr>
              <a:xfrm>
                <a:off x="4998962" y="318427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52CA87F-B3EB-419C-B398-F09FEC672A02}"/>
                  </a:ext>
                </a:extLst>
              </p:cNvPr>
              <p:cNvSpPr/>
              <p:nvPr/>
            </p:nvSpPr>
            <p:spPr>
              <a:xfrm>
                <a:off x="5806003" y="3187946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81087B4-8B69-4835-86B6-5288B66E63DD}"/>
                  </a:ext>
                </a:extLst>
              </p:cNvPr>
              <p:cNvSpPr/>
              <p:nvPr/>
            </p:nvSpPr>
            <p:spPr>
              <a:xfrm>
                <a:off x="6959334" y="2307885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F069583-7810-43C5-A02A-B10F9A675C88}"/>
                  </a:ext>
                </a:extLst>
              </p:cNvPr>
              <p:cNvSpPr/>
              <p:nvPr/>
            </p:nvSpPr>
            <p:spPr>
              <a:xfrm>
                <a:off x="7198718" y="2356417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BBDDF8D-5177-4665-8358-047A8AAACDB1}"/>
                  </a:ext>
                </a:extLst>
              </p:cNvPr>
              <p:cNvSpPr/>
              <p:nvPr/>
            </p:nvSpPr>
            <p:spPr>
              <a:xfrm>
                <a:off x="7038631" y="299576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FE4BD43-CB00-4722-A5CD-6D98634FA666}"/>
                  </a:ext>
                </a:extLst>
              </p:cNvPr>
              <p:cNvSpPr/>
              <p:nvPr/>
            </p:nvSpPr>
            <p:spPr>
              <a:xfrm>
                <a:off x="7038631" y="319201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243AA28-F719-4A92-A603-471375360544}"/>
                  </a:ext>
                </a:extLst>
              </p:cNvPr>
              <p:cNvSpPr/>
              <p:nvPr/>
            </p:nvSpPr>
            <p:spPr>
              <a:xfrm>
                <a:off x="7845672" y="3195678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FD146CA-4388-47AF-81D5-F349C7220EBF}"/>
                </a:ext>
              </a:extLst>
            </p:cNvPr>
            <p:cNvGrpSpPr/>
            <p:nvPr/>
          </p:nvGrpSpPr>
          <p:grpSpPr>
            <a:xfrm>
              <a:off x="4919665" y="3611792"/>
              <a:ext cx="3974570" cy="1029019"/>
              <a:chOff x="4919665" y="2300153"/>
              <a:chExt cx="3974570" cy="1029019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9242ABC-137E-46B3-BEF0-9ABE67360217}"/>
                  </a:ext>
                </a:extLst>
              </p:cNvPr>
              <p:cNvSpPr/>
              <p:nvPr/>
            </p:nvSpPr>
            <p:spPr>
              <a:xfrm>
                <a:off x="4919665" y="2300153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0FFC1D-9008-4604-A8C4-0681923F443A}"/>
                  </a:ext>
                </a:extLst>
              </p:cNvPr>
              <p:cNvSpPr/>
              <p:nvPr/>
            </p:nvSpPr>
            <p:spPr>
              <a:xfrm>
                <a:off x="5159049" y="2348685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6E33710-8F41-48DB-AAAA-EA3F863219D6}"/>
                  </a:ext>
                </a:extLst>
              </p:cNvPr>
              <p:cNvSpPr/>
              <p:nvPr/>
            </p:nvSpPr>
            <p:spPr>
              <a:xfrm>
                <a:off x="4998962" y="298802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5AE79F-EDD9-4B03-BADB-370064CBA782}"/>
                  </a:ext>
                </a:extLst>
              </p:cNvPr>
              <p:cNvSpPr/>
              <p:nvPr/>
            </p:nvSpPr>
            <p:spPr>
              <a:xfrm>
                <a:off x="4998962" y="318427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DC9B619-F892-44DB-949F-F8F17143B948}"/>
                  </a:ext>
                </a:extLst>
              </p:cNvPr>
              <p:cNvSpPr/>
              <p:nvPr/>
            </p:nvSpPr>
            <p:spPr>
              <a:xfrm>
                <a:off x="5806003" y="3187946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E0F1673-47A9-4533-9B13-0A4294CF0908}"/>
                  </a:ext>
                </a:extLst>
              </p:cNvPr>
              <p:cNvSpPr/>
              <p:nvPr/>
            </p:nvSpPr>
            <p:spPr>
              <a:xfrm>
                <a:off x="6959334" y="2307885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D4098AB-5F17-4A66-9156-3769396992E8}"/>
                  </a:ext>
                </a:extLst>
              </p:cNvPr>
              <p:cNvSpPr/>
              <p:nvPr/>
            </p:nvSpPr>
            <p:spPr>
              <a:xfrm>
                <a:off x="7198718" y="2356417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E659EDB-C4AF-4B45-AC1D-EF3E6C1A67DE}"/>
                  </a:ext>
                </a:extLst>
              </p:cNvPr>
              <p:cNvSpPr/>
              <p:nvPr/>
            </p:nvSpPr>
            <p:spPr>
              <a:xfrm>
                <a:off x="7038631" y="299576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5873118-932F-4B21-B707-24AF2BD18DE3}"/>
                  </a:ext>
                </a:extLst>
              </p:cNvPr>
              <p:cNvSpPr/>
              <p:nvPr/>
            </p:nvSpPr>
            <p:spPr>
              <a:xfrm>
                <a:off x="7038631" y="319201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7A4495C-26C4-4DC7-81C5-3891E8375A8B}"/>
                  </a:ext>
                </a:extLst>
              </p:cNvPr>
              <p:cNvSpPr/>
              <p:nvPr/>
            </p:nvSpPr>
            <p:spPr>
              <a:xfrm>
                <a:off x="7845672" y="3195678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5E17A16-3481-466A-BD3B-3E5043A9CA61}"/>
                </a:ext>
              </a:extLst>
            </p:cNvPr>
            <p:cNvGrpSpPr/>
            <p:nvPr/>
          </p:nvGrpSpPr>
          <p:grpSpPr>
            <a:xfrm>
              <a:off x="4919665" y="4969975"/>
              <a:ext cx="3974570" cy="1029019"/>
              <a:chOff x="4919665" y="2300153"/>
              <a:chExt cx="3974570" cy="1029019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1A38AB0-6DEE-4E7A-8AF0-C430E5F2694E}"/>
                  </a:ext>
                </a:extLst>
              </p:cNvPr>
              <p:cNvSpPr/>
              <p:nvPr/>
            </p:nvSpPr>
            <p:spPr>
              <a:xfrm>
                <a:off x="4919665" y="2300153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80EEA65-06CC-4693-B552-7941CB0E807F}"/>
                  </a:ext>
                </a:extLst>
              </p:cNvPr>
              <p:cNvSpPr/>
              <p:nvPr/>
            </p:nvSpPr>
            <p:spPr>
              <a:xfrm>
                <a:off x="5159049" y="2348685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2FD1146-346C-4C48-BF59-A0737217251F}"/>
                  </a:ext>
                </a:extLst>
              </p:cNvPr>
              <p:cNvSpPr/>
              <p:nvPr/>
            </p:nvSpPr>
            <p:spPr>
              <a:xfrm>
                <a:off x="4998962" y="298802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5F3B458-48CE-402E-91A0-FADC40AD9ACC}"/>
                  </a:ext>
                </a:extLst>
              </p:cNvPr>
              <p:cNvSpPr/>
              <p:nvPr/>
            </p:nvSpPr>
            <p:spPr>
              <a:xfrm>
                <a:off x="4998962" y="3184278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312541E-AEBD-4761-BE72-8F499A550FE9}"/>
                  </a:ext>
                </a:extLst>
              </p:cNvPr>
              <p:cNvSpPr/>
              <p:nvPr/>
            </p:nvSpPr>
            <p:spPr>
              <a:xfrm>
                <a:off x="5806003" y="3187946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DB8257-DC57-40BD-B791-0AE899B574B1}"/>
                  </a:ext>
                </a:extLst>
              </p:cNvPr>
              <p:cNvSpPr/>
              <p:nvPr/>
            </p:nvSpPr>
            <p:spPr>
              <a:xfrm>
                <a:off x="6959334" y="2307885"/>
                <a:ext cx="1934901" cy="1021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4F92750-E6AF-4385-9E1A-54FD57353531}"/>
                  </a:ext>
                </a:extLst>
              </p:cNvPr>
              <p:cNvSpPr/>
              <p:nvPr/>
            </p:nvSpPr>
            <p:spPr>
              <a:xfrm>
                <a:off x="7198718" y="2356417"/>
                <a:ext cx="1390194" cy="585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Picture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9786D4F-E334-4F05-9A30-98010ADAC210}"/>
                  </a:ext>
                </a:extLst>
              </p:cNvPr>
              <p:cNvSpPr/>
              <p:nvPr/>
            </p:nvSpPr>
            <p:spPr>
              <a:xfrm>
                <a:off x="7038631" y="299576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3F9E9D9-36C4-4AAC-B3CA-3CA64F4B884F}"/>
                  </a:ext>
                </a:extLst>
              </p:cNvPr>
              <p:cNvSpPr/>
              <p:nvPr/>
            </p:nvSpPr>
            <p:spPr>
              <a:xfrm>
                <a:off x="7038631" y="3192010"/>
                <a:ext cx="727744" cy="12338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Rating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0DB55DF-13CA-40B3-9430-82B489D021B4}"/>
                  </a:ext>
                </a:extLst>
              </p:cNvPr>
              <p:cNvSpPr/>
              <p:nvPr/>
            </p:nvSpPr>
            <p:spPr>
              <a:xfrm>
                <a:off x="7845672" y="3195678"/>
                <a:ext cx="1000421" cy="1197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Rev. #</a:t>
                </a:r>
              </a:p>
            </p:txBody>
          </p:sp>
        </p:grp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FFF38609-BDB1-4969-AE5A-7F86635319B4}"/>
                </a:ext>
              </a:extLst>
            </p:cNvPr>
            <p:cNvSpPr/>
            <p:nvPr/>
          </p:nvSpPr>
          <p:spPr>
            <a:xfrm>
              <a:off x="5080046" y="1570031"/>
              <a:ext cx="2322457" cy="3693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Search Bar!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D670431-B593-4258-A06F-2580C85A2ECB}"/>
                </a:ext>
              </a:extLst>
            </p:cNvPr>
            <p:cNvSpPr/>
            <p:nvPr/>
          </p:nvSpPr>
          <p:spPr>
            <a:xfrm>
              <a:off x="9392854" y="1592651"/>
              <a:ext cx="1562583" cy="324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SearchBar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CA185FC-3BFE-4596-A68F-C9C68433E0BA}"/>
                </a:ext>
              </a:extLst>
            </p:cNvPr>
            <p:cNvCxnSpPr>
              <a:stCxn id="86" idx="1"/>
            </p:cNvCxnSpPr>
            <p:nvPr/>
          </p:nvCxnSpPr>
          <p:spPr>
            <a:xfrm flipH="1">
              <a:off x="7424376" y="1754697"/>
              <a:ext cx="1968478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1D21E32-F222-439B-ABFE-6EA2B82B4DCD}"/>
                </a:ext>
              </a:extLst>
            </p:cNvPr>
            <p:cNvSpPr/>
            <p:nvPr/>
          </p:nvSpPr>
          <p:spPr>
            <a:xfrm>
              <a:off x="9806811" y="3964814"/>
              <a:ext cx="1822251" cy="324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RestaurantList</a:t>
              </a:r>
              <a:endParaRPr lang="en-US" dirty="0"/>
            </a:p>
          </p:txBody>
        </p: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C5F3914A-0793-4253-8829-28C4F4631065}"/>
                </a:ext>
              </a:extLst>
            </p:cNvPr>
            <p:cNvCxnSpPr>
              <a:stCxn id="88" idx="1"/>
              <a:endCxn id="58" idx="3"/>
            </p:cNvCxnSpPr>
            <p:nvPr/>
          </p:nvCxnSpPr>
          <p:spPr>
            <a:xfrm rot="10800000">
              <a:off x="8894235" y="2818530"/>
              <a:ext cx="912576" cy="130833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A78EB260-62CF-4C90-B93F-5897D0903B70}"/>
                </a:ext>
              </a:extLst>
            </p:cNvPr>
            <p:cNvCxnSpPr>
              <a:cxnSpLocks/>
              <a:stCxn id="88" idx="1"/>
              <a:endCxn id="80" idx="3"/>
            </p:cNvCxnSpPr>
            <p:nvPr/>
          </p:nvCxnSpPr>
          <p:spPr>
            <a:xfrm rot="10800000" flipV="1">
              <a:off x="8894235" y="4126859"/>
              <a:ext cx="912576" cy="136149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63AE1859-1D73-4B8A-B5CC-A8E377FDA1E8}"/>
                </a:ext>
              </a:extLst>
            </p:cNvPr>
            <p:cNvCxnSpPr>
              <a:cxnSpLocks/>
              <a:stCxn id="88" idx="1"/>
              <a:endCxn id="69" idx="3"/>
            </p:cNvCxnSpPr>
            <p:nvPr/>
          </p:nvCxnSpPr>
          <p:spPr>
            <a:xfrm rot="10800000" flipV="1">
              <a:off x="8894235" y="4126860"/>
              <a:ext cx="912576" cy="330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740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1" y="1711687"/>
            <a:ext cx="4886639" cy="481494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Specifically, let’s make a new reusable component called ResultsList.js </a:t>
            </a:r>
          </a:p>
          <a:p>
            <a:endParaRPr lang="en-US" sz="2200" dirty="0"/>
          </a:p>
          <a:p>
            <a:r>
              <a:rPr lang="en-US" sz="2200" dirty="0"/>
              <a:t>(We could have called it RestaurantList.js of course, but we’ve been calling what we get back from Yelp ‘results’ everywhere else, so we’re just being consistent here).</a:t>
            </a:r>
          </a:p>
          <a:p>
            <a:endParaRPr lang="en-US" sz="2200" dirty="0"/>
          </a:p>
          <a:p>
            <a:r>
              <a:rPr lang="en-US" sz="2200" dirty="0"/>
              <a:t>And you know, feel free to give it all the good default stuff!</a:t>
            </a:r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169BD-12EA-4063-8848-9889A4B6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741" y="1328394"/>
            <a:ext cx="6293173" cy="354348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DA5B0A0-A45A-4A13-991E-5C1E71BA442D}"/>
              </a:ext>
            </a:extLst>
          </p:cNvPr>
          <p:cNvSpPr txBox="1"/>
          <p:nvPr/>
        </p:nvSpPr>
        <p:spPr>
          <a:xfrm>
            <a:off x="8373437" y="4843807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</p:spTree>
    <p:extLst>
      <p:ext uri="{BB962C8B-B14F-4D97-AF65-F5344CB8AC3E}">
        <p14:creationId xmlns:p14="http://schemas.microsoft.com/office/powerpoint/2010/main" val="626213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1" y="1711687"/>
            <a:ext cx="488663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And then we can make use of that shiny new reusable component in our SearchScreen.js</a:t>
            </a:r>
          </a:p>
          <a:p>
            <a:endParaRPr lang="en-US" sz="2200" dirty="0"/>
          </a:p>
          <a:p>
            <a:r>
              <a:rPr lang="en-US" sz="2200" dirty="0"/>
              <a:t>We can simply import it…</a:t>
            </a:r>
          </a:p>
          <a:p>
            <a:endParaRPr lang="en-US" sz="2200" dirty="0"/>
          </a:p>
          <a:p>
            <a:r>
              <a:rPr lang="en-US" sz="2200" dirty="0"/>
              <a:t>And then add it to our JSX a few times!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A5B0A0-A45A-4A13-991E-5C1E71BA442D}"/>
              </a:ext>
            </a:extLst>
          </p:cNvPr>
          <p:cNvSpPr txBox="1"/>
          <p:nvPr/>
        </p:nvSpPr>
        <p:spPr>
          <a:xfrm>
            <a:off x="8373437" y="4843807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B51DF-8BD0-46CF-B4D5-9A72D3C9E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510" y="232794"/>
            <a:ext cx="6759665" cy="44168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18ED55-6F2B-4FAC-A4E2-73F93A96EB4B}"/>
                  </a:ext>
                </a:extLst>
              </p14:cNvPr>
              <p14:cNvContentPartPr/>
              <p14:nvPr/>
            </p14:nvContentPartPr>
            <p14:xfrm>
              <a:off x="905565" y="4118922"/>
              <a:ext cx="275760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18ED55-6F2B-4FAC-A4E2-73F93A96EB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925" y="4100922"/>
                <a:ext cx="2793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E036AA-F9A6-4CEB-9963-96160BCEC98C}"/>
                  </a:ext>
                </a:extLst>
              </p14:cNvPr>
              <p14:cNvContentPartPr/>
              <p14:nvPr/>
            </p14:nvContentPartPr>
            <p14:xfrm>
              <a:off x="5779965" y="1106802"/>
              <a:ext cx="3582720" cy="127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E036AA-F9A6-4CEB-9963-96160BCEC9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2325" y="1089162"/>
                <a:ext cx="36183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2265F4-ADA2-44A4-823B-C5C546AC5BF6}"/>
                  </a:ext>
                </a:extLst>
              </p14:cNvPr>
              <p14:cNvContentPartPr/>
              <p14:nvPr/>
            </p14:nvContentPartPr>
            <p14:xfrm>
              <a:off x="981165" y="5016042"/>
              <a:ext cx="3033000" cy="95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2265F4-ADA2-44A4-823B-C5C546AC5B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525" y="5007402"/>
                <a:ext cx="30506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47B30C-E04F-464E-BE72-5ED38D235F8C}"/>
                  </a:ext>
                </a:extLst>
              </p14:cNvPr>
              <p14:cNvContentPartPr/>
              <p14:nvPr/>
            </p14:nvContentPartPr>
            <p14:xfrm>
              <a:off x="921405" y="5494122"/>
              <a:ext cx="1370520" cy="44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47B30C-E04F-464E-BE72-5ED38D235F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405" y="5485482"/>
                <a:ext cx="13881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1BC6A7-5E79-48DE-99A0-EB0CF7D89DBB}"/>
                  </a:ext>
                </a:extLst>
              </p14:cNvPr>
              <p14:cNvContentPartPr/>
              <p14:nvPr/>
            </p14:nvContentPartPr>
            <p14:xfrm>
              <a:off x="6056085" y="2959362"/>
              <a:ext cx="1917720" cy="800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1BC6A7-5E79-48DE-99A0-EB0CF7D89D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47085" y="2950362"/>
                <a:ext cx="1935360" cy="8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12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3" y="2103120"/>
            <a:ext cx="3073939" cy="3849624"/>
          </a:xfrm>
        </p:spPr>
        <p:txBody>
          <a:bodyPr>
            <a:normAutofit fontScale="85000" lnSpcReduction="10000"/>
          </a:bodyPr>
          <a:lstStyle/>
          <a:p>
            <a:r>
              <a:rPr lang="en-US" sz="2200" dirty="0"/>
              <a:t>But that got us into an infinite loop!</a:t>
            </a:r>
          </a:p>
          <a:p>
            <a:pPr lvl="1"/>
            <a:r>
              <a:rPr lang="en-US" sz="2000" dirty="0"/>
              <a:t>Getting data would have us update the state.</a:t>
            </a:r>
          </a:p>
          <a:p>
            <a:pPr lvl="1"/>
            <a:r>
              <a:rPr lang="en-US" sz="2000" dirty="0"/>
              <a:t>Update the state </a:t>
            </a:r>
            <a:r>
              <a:rPr lang="en-US" sz="2000" dirty="0" err="1"/>
              <a:t>rerenders</a:t>
            </a:r>
            <a:r>
              <a:rPr lang="en-US" sz="2000" dirty="0"/>
              <a:t> the screen.</a:t>
            </a:r>
          </a:p>
          <a:p>
            <a:pPr lvl="1"/>
            <a:r>
              <a:rPr lang="en-US" sz="2000" dirty="0"/>
              <a:t>Re-rendering the screen has us get more data</a:t>
            </a:r>
          </a:p>
          <a:p>
            <a:pPr lvl="1"/>
            <a:r>
              <a:rPr lang="en-US" sz="2000" dirty="0"/>
              <a:t>Getting more data has us update the state.</a:t>
            </a:r>
          </a:p>
          <a:p>
            <a:pPr lvl="2"/>
            <a:r>
              <a:rPr lang="en-US" sz="1900" dirty="0"/>
              <a:t>Forever!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1D4D0-D537-482A-94AE-C3485B69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58" y="551234"/>
            <a:ext cx="8531042" cy="5917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5C2480-6FD3-4D69-821B-1F273D86A408}"/>
                  </a:ext>
                </a:extLst>
              </p14:cNvPr>
              <p14:cNvContentPartPr/>
              <p14:nvPr/>
            </p14:nvContentPartPr>
            <p14:xfrm>
              <a:off x="4284289" y="3901271"/>
              <a:ext cx="4334040" cy="92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5C2480-6FD3-4D69-821B-1F273D86A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288" y="3883278"/>
                <a:ext cx="4369683" cy="960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F04A88-46E3-4EF8-8D62-22AAAC69B171}"/>
                  </a:ext>
                </a:extLst>
              </p14:cNvPr>
              <p14:cNvContentPartPr/>
              <p14:nvPr/>
            </p14:nvContentPartPr>
            <p14:xfrm>
              <a:off x="5057209" y="2612111"/>
              <a:ext cx="3491280" cy="299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F04A88-46E3-4EF8-8D62-22AAAC69B1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569" y="2594111"/>
                <a:ext cx="3526920" cy="3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982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1" y="1711687"/>
            <a:ext cx="488663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And indeed, doing so gets us this lovely little screen!</a:t>
            </a:r>
          </a:p>
          <a:p>
            <a:endParaRPr lang="en-US" sz="2200" dirty="0"/>
          </a:p>
          <a:p>
            <a:r>
              <a:rPr lang="en-US" sz="2200" dirty="0"/>
              <a:t>We’ve got three results list!</a:t>
            </a:r>
          </a:p>
          <a:p>
            <a:endParaRPr lang="en-US" sz="2200" dirty="0"/>
          </a:p>
          <a:p>
            <a:r>
              <a:rPr lang="en-US" sz="2200" dirty="0"/>
              <a:t>Now we just need to make them better!</a:t>
            </a:r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4A5E0-4621-4EEF-9FBE-24501689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903" y="1926046"/>
            <a:ext cx="4877051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2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1" y="1711687"/>
            <a:ext cx="4886639" cy="481494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Now, as you might guess, those </a:t>
            </a:r>
            <a:r>
              <a:rPr lang="en-US" sz="2200" dirty="0" err="1"/>
              <a:t>ResultsList</a:t>
            </a:r>
            <a:r>
              <a:rPr lang="en-US" sz="2200" dirty="0"/>
              <a:t> components are looking mighty empty.</a:t>
            </a:r>
          </a:p>
          <a:p>
            <a:endParaRPr lang="en-US" sz="2200" dirty="0"/>
          </a:p>
          <a:p>
            <a:r>
              <a:rPr lang="en-US" sz="2200" dirty="0"/>
              <a:t>We’ll want to fill those in with props, for sure, to customize each list with different data!</a:t>
            </a:r>
          </a:p>
          <a:p>
            <a:endParaRPr lang="en-US" sz="2200" dirty="0"/>
          </a:p>
          <a:p>
            <a:r>
              <a:rPr lang="en-US" sz="2200" dirty="0"/>
              <a:t>Also, each list had a different header, which we can pass down too.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8373437" y="4843807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B9491-EB9B-4C8F-9497-32B98C91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510" y="232794"/>
            <a:ext cx="6759665" cy="44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2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1" y="2894535"/>
            <a:ext cx="9707496" cy="4814948"/>
          </a:xfrm>
        </p:spPr>
        <p:txBody>
          <a:bodyPr>
            <a:normAutofit/>
          </a:bodyPr>
          <a:lstStyle/>
          <a:p>
            <a:r>
              <a:rPr lang="en-US" sz="2200" dirty="0"/>
              <a:t>Here, we gave our props the name ‘</a:t>
            </a:r>
            <a:r>
              <a:rPr lang="en-US" sz="2200" dirty="0" err="1"/>
              <a:t>headerText</a:t>
            </a:r>
            <a:r>
              <a:rPr lang="en-US" sz="2200" dirty="0"/>
              <a:t>’ and passed down an appropriate string for each one…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10200235" y="2709869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C229A-EF33-4142-AD07-2F1F166E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44" y="0"/>
            <a:ext cx="9836656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8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9707496" cy="4814948"/>
          </a:xfrm>
        </p:spPr>
        <p:txBody>
          <a:bodyPr>
            <a:normAutofit/>
          </a:bodyPr>
          <a:lstStyle/>
          <a:p>
            <a:r>
              <a:rPr lang="en-US" sz="2200" dirty="0"/>
              <a:t>And then we just make sure we make use of those in our </a:t>
            </a:r>
            <a:r>
              <a:rPr lang="en-US" sz="2200" dirty="0" err="1"/>
              <a:t>resultList</a:t>
            </a:r>
            <a:r>
              <a:rPr lang="en-US" sz="2200" dirty="0"/>
              <a:t> component…</a:t>
            </a:r>
          </a:p>
          <a:p>
            <a:r>
              <a:rPr lang="en-US" sz="2200" dirty="0"/>
              <a:t>And indeed, we now have headers for each list. Lovely.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8440549" y="5534000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7EC12-DFA9-4339-89E3-5887FA81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65" y="4138921"/>
            <a:ext cx="5702593" cy="1409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B8E89-B181-4BFE-B6E6-BE8CCA0C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94" y="3281626"/>
            <a:ext cx="2629035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9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3754125" cy="4814948"/>
          </a:xfrm>
        </p:spPr>
        <p:txBody>
          <a:bodyPr>
            <a:normAutofit/>
          </a:bodyPr>
          <a:lstStyle/>
          <a:p>
            <a:r>
              <a:rPr lang="en-US" sz="2200" dirty="0"/>
              <a:t>And while we’re at it, we can throw in some styling as well!</a:t>
            </a:r>
          </a:p>
          <a:p>
            <a:r>
              <a:rPr lang="en-US" sz="2200" dirty="0"/>
              <a:t>Now our headers just stand out a little more!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7571256" y="4629388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46E98-3C7D-421E-8A9F-A6E43F997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207" y="0"/>
            <a:ext cx="7645793" cy="4629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0D9928-2F46-4441-8ECF-F5C2CFDB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5" y="4026716"/>
            <a:ext cx="4127914" cy="24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29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10542217" cy="4814948"/>
          </a:xfrm>
        </p:spPr>
        <p:txBody>
          <a:bodyPr>
            <a:normAutofit/>
          </a:bodyPr>
          <a:lstStyle/>
          <a:p>
            <a:r>
              <a:rPr lang="en-US" sz="2200" dirty="0"/>
              <a:t>OK – we’re finally at the point where we are ready to start actually filling in our app with some pretty pictures!</a:t>
            </a:r>
          </a:p>
          <a:p>
            <a:r>
              <a:rPr lang="en-US" sz="2200" dirty="0"/>
              <a:t>Before we do, let’s super fast remind ourselves what our data looks like.</a:t>
            </a:r>
          </a:p>
          <a:p>
            <a:r>
              <a:rPr lang="en-US" sz="2200" dirty="0"/>
              <a:t>If we print out our search results… 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7780980" y="603074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C9C39-E863-4794-82D7-9EE3637F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32" y="4232316"/>
            <a:ext cx="7360028" cy="16066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49F1FE-B1AC-4245-9594-2CA99376A1C0}"/>
                  </a:ext>
                </a:extLst>
              </p14:cNvPr>
              <p14:cNvContentPartPr/>
              <p14:nvPr/>
            </p14:nvContentPartPr>
            <p14:xfrm>
              <a:off x="1526565" y="3732642"/>
              <a:ext cx="27831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49F1FE-B1AC-4245-9594-2CA99376A1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8565" y="3714642"/>
                <a:ext cx="2818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8BCCA5-2BBC-4D3D-9BC5-3AF855F59C30}"/>
                  </a:ext>
                </a:extLst>
              </p14:cNvPr>
              <p14:cNvContentPartPr/>
              <p14:nvPr/>
            </p14:nvContentPartPr>
            <p14:xfrm>
              <a:off x="5343645" y="5846562"/>
              <a:ext cx="2101680" cy="60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8BCCA5-2BBC-4D3D-9BC5-3AF855F59C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5645" y="5828922"/>
                <a:ext cx="213732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593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3699115" cy="4814948"/>
          </a:xfrm>
        </p:spPr>
        <p:txBody>
          <a:bodyPr>
            <a:normAutofit/>
          </a:bodyPr>
          <a:lstStyle/>
          <a:p>
            <a:r>
              <a:rPr lang="en-US" sz="2200" dirty="0"/>
              <a:t>We’ll see something that looks like this.</a:t>
            </a:r>
          </a:p>
          <a:p>
            <a:r>
              <a:rPr lang="en-US" sz="2200" dirty="0"/>
              <a:t>A big array.</a:t>
            </a:r>
          </a:p>
          <a:p>
            <a:r>
              <a:rPr lang="en-US" sz="2200" dirty="0"/>
              <a:t>Where every element in the array represents a different business.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7780980" y="6030740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4E16-2385-44AE-B04A-BCBD29D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98" y="0"/>
            <a:ext cx="684310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CFE928-42AD-49FC-8D07-093F59202C5D}"/>
                  </a:ext>
                </a:extLst>
              </p14:cNvPr>
              <p14:cNvContentPartPr/>
              <p14:nvPr/>
            </p14:nvContentPartPr>
            <p14:xfrm>
              <a:off x="897285" y="3254202"/>
              <a:ext cx="169848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CFE928-42AD-49FC-8D07-093F59202C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285" y="3236562"/>
                <a:ext cx="1734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31C997-6ADB-494B-AFC6-A2636A69038A}"/>
                  </a:ext>
                </a:extLst>
              </p14:cNvPr>
              <p14:cNvContentPartPr/>
              <p14:nvPr/>
            </p14:nvContentPartPr>
            <p14:xfrm>
              <a:off x="6223125" y="-118998"/>
              <a:ext cx="1098000" cy="380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31C997-6ADB-494B-AFC6-A2636A6903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5485" y="-136638"/>
                <a:ext cx="11336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4EBB19-6C61-471C-A1D8-83A6CD39C039}"/>
                  </a:ext>
                </a:extLst>
              </p14:cNvPr>
              <p14:cNvContentPartPr/>
              <p14:nvPr/>
            </p14:nvContentPartPr>
            <p14:xfrm>
              <a:off x="1987725" y="3597282"/>
              <a:ext cx="1740240" cy="9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4EBB19-6C61-471C-A1D8-83A6CD39C0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8725" y="3588282"/>
                <a:ext cx="1757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042C5A-3F65-4456-A3C2-8E7D5BB44672}"/>
                  </a:ext>
                </a:extLst>
              </p14:cNvPr>
              <p14:cNvContentPartPr/>
              <p14:nvPr/>
            </p14:nvContentPartPr>
            <p14:xfrm>
              <a:off x="5905245" y="368802"/>
              <a:ext cx="512640" cy="5784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042C5A-3F65-4456-A3C2-8E7D5BB446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6245" y="359802"/>
                <a:ext cx="530280" cy="58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5A5364-0219-43FD-885B-5ADD06BDBBB5}"/>
                  </a:ext>
                </a:extLst>
              </p14:cNvPr>
              <p14:cNvContentPartPr/>
              <p14:nvPr/>
            </p14:nvContentPartPr>
            <p14:xfrm>
              <a:off x="6138885" y="6341562"/>
              <a:ext cx="212040" cy="470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5A5364-0219-43FD-885B-5ADD06BDBB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9885" y="6332562"/>
                <a:ext cx="229680" cy="4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718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3699115" cy="4814948"/>
          </a:xfrm>
        </p:spPr>
        <p:txBody>
          <a:bodyPr>
            <a:normAutofit/>
          </a:bodyPr>
          <a:lstStyle/>
          <a:p>
            <a:r>
              <a:rPr lang="en-US" sz="2200" dirty="0"/>
              <a:t>There’s a ton of useful properties in each object.</a:t>
            </a:r>
          </a:p>
          <a:p>
            <a:r>
              <a:rPr lang="en-US" sz="2200" dirty="0"/>
              <a:t>But what we’ve decided we’re going to categorize our information by is PRICE.</a:t>
            </a:r>
          </a:p>
          <a:p>
            <a:r>
              <a:rPr lang="en-US" sz="2200" dirty="0"/>
              <a:t>So that one is extra useful to us at the moment!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7780980" y="6030740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4E16-2385-44AE-B04A-BCBD29D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98" y="0"/>
            <a:ext cx="684310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F8C7B1-C16B-4D7F-A51C-81D9D917EC4A}"/>
                  </a:ext>
                </a:extLst>
              </p14:cNvPr>
              <p14:cNvContentPartPr/>
              <p14:nvPr/>
            </p14:nvContentPartPr>
            <p14:xfrm>
              <a:off x="754365" y="4822362"/>
              <a:ext cx="1050480" cy="51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F8C7B1-C16B-4D7F-A51C-81D9D917EC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725" y="4804722"/>
                <a:ext cx="1086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CCD0DF-A7FD-460F-B97F-24DE2F450099}"/>
                  </a:ext>
                </a:extLst>
              </p14:cNvPr>
              <p14:cNvContentPartPr/>
              <p14:nvPr/>
            </p14:nvContentPartPr>
            <p14:xfrm>
              <a:off x="6035925" y="4964562"/>
              <a:ext cx="2732760" cy="46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CCD0DF-A7FD-460F-B97F-24DE2F4500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7925" y="4946922"/>
                <a:ext cx="2768400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014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3699115" cy="4814948"/>
          </a:xfrm>
        </p:spPr>
        <p:txBody>
          <a:bodyPr>
            <a:normAutofit/>
          </a:bodyPr>
          <a:lstStyle/>
          <a:p>
            <a:r>
              <a:rPr lang="en-US" sz="2200" dirty="0"/>
              <a:t>Note that in Yelp-land, they measure price by dollar signs.</a:t>
            </a:r>
          </a:p>
          <a:p>
            <a:r>
              <a:rPr lang="en-US" sz="2200" dirty="0"/>
              <a:t>$ == inexpensive</a:t>
            </a:r>
          </a:p>
          <a:p>
            <a:r>
              <a:rPr lang="en-US" sz="2200" dirty="0"/>
              <a:t>$$$$ == max expensive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7780980" y="6030740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4E16-2385-44AE-B04A-BCBD29D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98" y="0"/>
            <a:ext cx="684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69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3699115" cy="4814948"/>
          </a:xfrm>
        </p:spPr>
        <p:txBody>
          <a:bodyPr>
            <a:normAutofit/>
          </a:bodyPr>
          <a:lstStyle/>
          <a:p>
            <a:r>
              <a:rPr lang="en-US" sz="2200" dirty="0"/>
              <a:t>So we need to write some logic to group like restaurants together.</a:t>
            </a:r>
          </a:p>
          <a:p>
            <a:pPr lvl="1"/>
            <a:r>
              <a:rPr lang="en-US" sz="2000" dirty="0"/>
              <a:t>That is, get all of the $ restaurants bunched up, all of the $$ restaurants bunched up, etc.</a:t>
            </a:r>
          </a:p>
          <a:p>
            <a:endParaRPr lang="en-US" sz="2200" dirty="0"/>
          </a:p>
          <a:p>
            <a:r>
              <a:rPr lang="en-US" sz="2200" dirty="0"/>
              <a:t>The question is: where should that logic go?</a:t>
            </a:r>
          </a:p>
          <a:p>
            <a:endParaRPr lang="en-US" sz="18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1F1B3-4231-464A-9AC7-E6A5E774E406}"/>
              </a:ext>
            </a:extLst>
          </p:cNvPr>
          <p:cNvSpPr txBox="1"/>
          <p:nvPr/>
        </p:nvSpPr>
        <p:spPr>
          <a:xfrm>
            <a:off x="7780980" y="6030740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ResultsList.js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4E16-2385-44AE-B04A-BCBD29D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898" y="0"/>
            <a:ext cx="684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3" y="2103120"/>
            <a:ext cx="5512340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It’s a good way to make Yelp mad at us…</a:t>
            </a:r>
          </a:p>
          <a:p>
            <a:endParaRPr lang="en-US" sz="2200" dirty="0"/>
          </a:p>
          <a:p>
            <a:r>
              <a:rPr lang="en-US" sz="2200" dirty="0"/>
              <a:t>Use up our user’s data plan…</a:t>
            </a:r>
          </a:p>
          <a:p>
            <a:endParaRPr lang="en-US" sz="2200" dirty="0"/>
          </a:p>
          <a:p>
            <a:r>
              <a:rPr lang="en-US" sz="2200" dirty="0"/>
              <a:t>And their phone battery life…</a:t>
            </a:r>
          </a:p>
          <a:p>
            <a:endParaRPr lang="en-US" sz="2200" dirty="0"/>
          </a:p>
          <a:p>
            <a:r>
              <a:rPr lang="en-US" sz="2200" dirty="0"/>
              <a:t>Generally speaking: not a good look for us!</a:t>
            </a:r>
            <a:endParaRPr lang="en-US" sz="19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7AFD5-9558-4BB0-9F03-74F60549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99" y="0"/>
            <a:ext cx="3109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47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4" y="1812355"/>
            <a:ext cx="3275952" cy="481494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One option is to do it in SearchScreen.js </a:t>
            </a:r>
          </a:p>
          <a:p>
            <a:endParaRPr lang="en-US" sz="2200" dirty="0"/>
          </a:p>
          <a:p>
            <a:r>
              <a:rPr lang="en-US" sz="2200" dirty="0"/>
              <a:t>We do all the filtering logic in the parent component…</a:t>
            </a:r>
          </a:p>
          <a:p>
            <a:endParaRPr lang="en-US" sz="2200" dirty="0"/>
          </a:p>
          <a:p>
            <a:r>
              <a:rPr lang="en-US" sz="2200" dirty="0"/>
              <a:t>And then we pass the specific lists down into our </a:t>
            </a:r>
            <a:r>
              <a:rPr lang="en-US" sz="2200" dirty="0" err="1"/>
              <a:t>ResultsList</a:t>
            </a:r>
            <a:r>
              <a:rPr lang="en-US" sz="2200" dirty="0"/>
              <a:t> components.</a:t>
            </a:r>
          </a:p>
          <a:p>
            <a:endParaRPr lang="en-US" sz="1800" dirty="0"/>
          </a:p>
          <a:p>
            <a:endParaRPr lang="en-US" sz="2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953279-820B-4E7F-BC22-A436412FABD2}"/>
              </a:ext>
            </a:extLst>
          </p:cNvPr>
          <p:cNvGrpSpPr/>
          <p:nvPr/>
        </p:nvGrpSpPr>
        <p:grpSpPr>
          <a:xfrm>
            <a:off x="4892216" y="1267794"/>
            <a:ext cx="7089833" cy="4854916"/>
            <a:chOff x="5008305" y="487618"/>
            <a:chExt cx="7089833" cy="48549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12AA58-ED90-481D-8C30-30EC1E0A236A}"/>
                </a:ext>
              </a:extLst>
            </p:cNvPr>
            <p:cNvGrpSpPr/>
            <p:nvPr/>
          </p:nvGrpSpPr>
          <p:grpSpPr>
            <a:xfrm>
              <a:off x="6805317" y="487618"/>
              <a:ext cx="3263633" cy="997454"/>
              <a:chOff x="7300397" y="745919"/>
              <a:chExt cx="3263633" cy="9974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6844BF-F46A-4611-980D-1EF934AA187E}"/>
                  </a:ext>
                </a:extLst>
              </p:cNvPr>
              <p:cNvSpPr/>
              <p:nvPr/>
            </p:nvSpPr>
            <p:spPr>
              <a:xfrm>
                <a:off x="7300397" y="745919"/>
                <a:ext cx="3263633" cy="9974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SearchScreen</a:t>
                </a:r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B52A04-CF5A-4591-9EEF-29EE4915A5F2}"/>
                  </a:ext>
                </a:extLst>
              </p:cNvPr>
              <p:cNvSpPr/>
              <p:nvPr/>
            </p:nvSpPr>
            <p:spPr>
              <a:xfrm>
                <a:off x="8061156" y="1406260"/>
                <a:ext cx="1629419" cy="268132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results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B0FEF5-EB2F-4D3B-8097-AA983406EE8C}"/>
                </a:ext>
              </a:extLst>
            </p:cNvPr>
            <p:cNvSpPr/>
            <p:nvPr/>
          </p:nvSpPr>
          <p:spPr>
            <a:xfrm>
              <a:off x="5008305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C716B6-A7D8-48FA-A2BD-7CEB70015547}"/>
                </a:ext>
              </a:extLst>
            </p:cNvPr>
            <p:cNvSpPr/>
            <p:nvPr/>
          </p:nvSpPr>
          <p:spPr>
            <a:xfrm>
              <a:off x="7349440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0C6B2A-41C7-471A-B394-4C2C30083C92}"/>
                </a:ext>
              </a:extLst>
            </p:cNvPr>
            <p:cNvSpPr/>
            <p:nvPr/>
          </p:nvSpPr>
          <p:spPr>
            <a:xfrm>
              <a:off x="9690575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5D50E1A7-B1BB-4AD1-B0E1-11780FA123E8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5400000">
              <a:off x="5836563" y="1744509"/>
              <a:ext cx="2860008" cy="234113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9974FDF-BA43-42DF-B210-E83B877F66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621" y="2856670"/>
              <a:ext cx="2791029" cy="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E1B781B-0A3E-46EE-8963-599B14AFA3D8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 rot="16200000" flipH="1">
              <a:off x="8177698" y="1744508"/>
              <a:ext cx="2860008" cy="23411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F1E5E0-0368-4319-9C27-3BF05D56192B}"/>
                </a:ext>
              </a:extLst>
            </p:cNvPr>
            <p:cNvSpPr/>
            <p:nvPr/>
          </p:nvSpPr>
          <p:spPr>
            <a:xfrm>
              <a:off x="6096001" y="3442876"/>
              <a:ext cx="1319868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'$’ results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F071C9-E1A8-4CBF-A214-8555AABC9021}"/>
                </a:ext>
              </a:extLst>
            </p:cNvPr>
            <p:cNvSpPr/>
            <p:nvPr/>
          </p:nvSpPr>
          <p:spPr>
            <a:xfrm>
              <a:off x="8437133" y="3429000"/>
              <a:ext cx="1428320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'$$’ results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06F9379-C6F2-4519-9A49-5223345951AC}"/>
                </a:ext>
              </a:extLst>
            </p:cNvPr>
            <p:cNvSpPr/>
            <p:nvPr/>
          </p:nvSpPr>
          <p:spPr>
            <a:xfrm>
              <a:off x="10503026" y="3404198"/>
              <a:ext cx="1595112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'$$$’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689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4224589" cy="481494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 second option is to have the individual </a:t>
            </a:r>
            <a:r>
              <a:rPr lang="en-US" sz="2200" dirty="0" err="1"/>
              <a:t>ResultsList</a:t>
            </a:r>
            <a:r>
              <a:rPr lang="en-US" sz="2200" dirty="0"/>
              <a:t> be responsible for filtering.</a:t>
            </a:r>
          </a:p>
          <a:p>
            <a:endParaRPr lang="en-US" sz="2200" dirty="0"/>
          </a:p>
          <a:p>
            <a:r>
              <a:rPr lang="en-US" sz="2200" dirty="0"/>
              <a:t>In this world, we pass down ALL results to each individual </a:t>
            </a:r>
            <a:r>
              <a:rPr lang="en-US" sz="2200" dirty="0" err="1"/>
              <a:t>ResultsList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As well as a message teaching the </a:t>
            </a:r>
            <a:r>
              <a:rPr lang="en-US" sz="2200" dirty="0" err="1"/>
              <a:t>ResultsList</a:t>
            </a:r>
            <a:r>
              <a:rPr lang="en-US" sz="2200" dirty="0"/>
              <a:t> what it should filter for.</a:t>
            </a:r>
          </a:p>
          <a:p>
            <a:endParaRPr lang="en-US" sz="1800" dirty="0"/>
          </a:p>
          <a:p>
            <a:endParaRPr lang="en-US" sz="2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953279-820B-4E7F-BC22-A436412FABD2}"/>
              </a:ext>
            </a:extLst>
          </p:cNvPr>
          <p:cNvGrpSpPr/>
          <p:nvPr/>
        </p:nvGrpSpPr>
        <p:grpSpPr>
          <a:xfrm>
            <a:off x="4892216" y="1267794"/>
            <a:ext cx="6857659" cy="4854916"/>
            <a:chOff x="5008305" y="487618"/>
            <a:chExt cx="6857659" cy="48549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12AA58-ED90-481D-8C30-30EC1E0A236A}"/>
                </a:ext>
              </a:extLst>
            </p:cNvPr>
            <p:cNvGrpSpPr/>
            <p:nvPr/>
          </p:nvGrpSpPr>
          <p:grpSpPr>
            <a:xfrm>
              <a:off x="6805317" y="487618"/>
              <a:ext cx="3263633" cy="997454"/>
              <a:chOff x="7300397" y="745919"/>
              <a:chExt cx="3263633" cy="9974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6844BF-F46A-4611-980D-1EF934AA187E}"/>
                  </a:ext>
                </a:extLst>
              </p:cNvPr>
              <p:cNvSpPr/>
              <p:nvPr/>
            </p:nvSpPr>
            <p:spPr>
              <a:xfrm>
                <a:off x="7300397" y="745919"/>
                <a:ext cx="3263633" cy="9974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SearchScreen</a:t>
                </a:r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B52A04-CF5A-4591-9EEF-29EE4915A5F2}"/>
                  </a:ext>
                </a:extLst>
              </p:cNvPr>
              <p:cNvSpPr/>
              <p:nvPr/>
            </p:nvSpPr>
            <p:spPr>
              <a:xfrm>
                <a:off x="8061156" y="1406260"/>
                <a:ext cx="1629419" cy="268132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results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B0FEF5-EB2F-4D3B-8097-AA983406EE8C}"/>
                </a:ext>
              </a:extLst>
            </p:cNvPr>
            <p:cNvSpPr/>
            <p:nvPr/>
          </p:nvSpPr>
          <p:spPr>
            <a:xfrm>
              <a:off x="5008305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C716B6-A7D8-48FA-A2BD-7CEB70015547}"/>
                </a:ext>
              </a:extLst>
            </p:cNvPr>
            <p:cNvSpPr/>
            <p:nvPr/>
          </p:nvSpPr>
          <p:spPr>
            <a:xfrm>
              <a:off x="7349440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0C6B2A-41C7-471A-B394-4C2C30083C92}"/>
                </a:ext>
              </a:extLst>
            </p:cNvPr>
            <p:cNvSpPr/>
            <p:nvPr/>
          </p:nvSpPr>
          <p:spPr>
            <a:xfrm>
              <a:off x="9690575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5D50E1A7-B1BB-4AD1-B0E1-11780FA123E8}"/>
                </a:ext>
              </a:extLst>
            </p:cNvPr>
            <p:cNvCxnSpPr>
              <a:cxnSpLocks/>
              <a:stCxn id="4" idx="2"/>
              <a:endCxn id="8" idx="0"/>
            </p:cNvCxnSpPr>
            <p:nvPr/>
          </p:nvCxnSpPr>
          <p:spPr>
            <a:xfrm rot="5400000">
              <a:off x="5836563" y="1744509"/>
              <a:ext cx="2860008" cy="234113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9974FDF-BA43-42DF-B210-E83B877F66E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621" y="2856670"/>
              <a:ext cx="2791029" cy="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CE1B781B-0A3E-46EE-8963-599B14AFA3D8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 rot="16200000" flipH="1">
              <a:off x="8177698" y="1744508"/>
              <a:ext cx="2860008" cy="23411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F1E5E0-0368-4319-9C27-3BF05D56192B}"/>
                </a:ext>
              </a:extLst>
            </p:cNvPr>
            <p:cNvSpPr/>
            <p:nvPr/>
          </p:nvSpPr>
          <p:spPr>
            <a:xfrm>
              <a:off x="6096000" y="3442876"/>
              <a:ext cx="1888962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'please find $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CC298-909A-4676-880F-B1A09C6B638D}"/>
              </a:ext>
            </a:extLst>
          </p:cNvPr>
          <p:cNvSpPr/>
          <p:nvPr/>
        </p:nvSpPr>
        <p:spPr>
          <a:xfrm>
            <a:off x="5979912" y="3971997"/>
            <a:ext cx="1888961" cy="2593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4D8687-550F-459D-854B-72EE25FD74C5}"/>
              </a:ext>
            </a:extLst>
          </p:cNvPr>
          <p:cNvSpPr/>
          <p:nvPr/>
        </p:nvSpPr>
        <p:spPr>
          <a:xfrm>
            <a:off x="8063899" y="4206955"/>
            <a:ext cx="1888962" cy="3730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'please find $$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F2A701-DF7C-4483-A86B-7B0EAE36303D}"/>
              </a:ext>
            </a:extLst>
          </p:cNvPr>
          <p:cNvSpPr/>
          <p:nvPr/>
        </p:nvSpPr>
        <p:spPr>
          <a:xfrm>
            <a:off x="10303038" y="4188911"/>
            <a:ext cx="1888962" cy="3730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'please find $$$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7430D-AA2B-4A15-8E93-0EE980FB5DBA}"/>
              </a:ext>
            </a:extLst>
          </p:cNvPr>
          <p:cNvSpPr/>
          <p:nvPr/>
        </p:nvSpPr>
        <p:spPr>
          <a:xfrm>
            <a:off x="8059749" y="3973518"/>
            <a:ext cx="1888961" cy="2593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61534F-48B4-4417-94EE-0F6AE79867C7}"/>
              </a:ext>
            </a:extLst>
          </p:cNvPr>
          <p:cNvSpPr/>
          <p:nvPr/>
        </p:nvSpPr>
        <p:spPr>
          <a:xfrm>
            <a:off x="10303039" y="3947612"/>
            <a:ext cx="1888961" cy="2593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16756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83" y="1812355"/>
            <a:ext cx="5513017" cy="4814948"/>
          </a:xfrm>
        </p:spPr>
        <p:txBody>
          <a:bodyPr>
            <a:normAutofit/>
          </a:bodyPr>
          <a:lstStyle/>
          <a:p>
            <a:r>
              <a:rPr lang="en-US" sz="2200" dirty="0"/>
              <a:t>Both of these options would work just great!</a:t>
            </a:r>
          </a:p>
          <a:p>
            <a:endParaRPr lang="en-US" sz="2200" dirty="0"/>
          </a:p>
          <a:p>
            <a:r>
              <a:rPr lang="en-US" sz="2200" dirty="0"/>
              <a:t>Does one leap out to you over the other as a better one?</a:t>
            </a:r>
          </a:p>
          <a:p>
            <a:endParaRPr lang="en-US" sz="18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33748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4437779" cy="481494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We’re </a:t>
            </a:r>
            <a:r>
              <a:rPr lang="en-US" sz="2200" dirty="0" err="1"/>
              <a:t>gonna</a:t>
            </a:r>
            <a:r>
              <a:rPr lang="en-US" sz="2200" dirty="0"/>
              <a:t> go with option 1: passing in pre-filtered data.</a:t>
            </a:r>
          </a:p>
          <a:p>
            <a:endParaRPr lang="en-US" sz="2200" dirty="0"/>
          </a:p>
          <a:p>
            <a:r>
              <a:rPr lang="en-US" sz="2200" dirty="0"/>
              <a:t>The general convention is when you have a component like </a:t>
            </a:r>
            <a:r>
              <a:rPr lang="en-US" sz="2200" dirty="0" err="1"/>
              <a:t>ResultsList</a:t>
            </a:r>
            <a:r>
              <a:rPr lang="en-US" sz="2200" dirty="0"/>
              <a:t>, it shouldn’t be responsible for doing any data filtering.</a:t>
            </a:r>
          </a:p>
          <a:p>
            <a:endParaRPr lang="en-US" sz="2200" dirty="0"/>
          </a:p>
          <a:p>
            <a:r>
              <a:rPr lang="en-US" sz="2200" dirty="0"/>
              <a:t>All it should worry about is: I’m going to display everything that got handed to me!</a:t>
            </a:r>
          </a:p>
          <a:p>
            <a:endParaRPr lang="en-US" sz="1800" dirty="0"/>
          </a:p>
          <a:p>
            <a:endParaRPr lang="en-US" sz="2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F2E76A-4D3C-49B9-940D-DDE33888BF4E}"/>
              </a:ext>
            </a:extLst>
          </p:cNvPr>
          <p:cNvGrpSpPr/>
          <p:nvPr/>
        </p:nvGrpSpPr>
        <p:grpSpPr>
          <a:xfrm>
            <a:off x="4892216" y="1267794"/>
            <a:ext cx="7089833" cy="4854916"/>
            <a:chOff x="5008305" y="487618"/>
            <a:chExt cx="7089833" cy="48549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5D5FB1-E80B-4640-A434-4A767401EE53}"/>
                </a:ext>
              </a:extLst>
            </p:cNvPr>
            <p:cNvGrpSpPr/>
            <p:nvPr/>
          </p:nvGrpSpPr>
          <p:grpSpPr>
            <a:xfrm>
              <a:off x="6805317" y="487618"/>
              <a:ext cx="3263633" cy="997454"/>
              <a:chOff x="7300397" y="745919"/>
              <a:chExt cx="3263633" cy="99745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250327-4F07-4751-B3D0-47BAE135EF54}"/>
                  </a:ext>
                </a:extLst>
              </p:cNvPr>
              <p:cNvSpPr/>
              <p:nvPr/>
            </p:nvSpPr>
            <p:spPr>
              <a:xfrm>
                <a:off x="7300397" y="745919"/>
                <a:ext cx="3263633" cy="9974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SearchScreen</a:t>
                </a:r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9595E8-5D87-4ACF-B8E3-9772499970FD}"/>
                  </a:ext>
                </a:extLst>
              </p:cNvPr>
              <p:cNvSpPr/>
              <p:nvPr/>
            </p:nvSpPr>
            <p:spPr>
              <a:xfrm>
                <a:off x="8061156" y="1406260"/>
                <a:ext cx="1629419" cy="268132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results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BA810C-5988-4013-BC16-CCF00102A52E}"/>
                </a:ext>
              </a:extLst>
            </p:cNvPr>
            <p:cNvSpPr/>
            <p:nvPr/>
          </p:nvSpPr>
          <p:spPr>
            <a:xfrm>
              <a:off x="5008305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6BA013-6725-4A3B-8323-07719EA535DE}"/>
                </a:ext>
              </a:extLst>
            </p:cNvPr>
            <p:cNvSpPr/>
            <p:nvPr/>
          </p:nvSpPr>
          <p:spPr>
            <a:xfrm>
              <a:off x="7349440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0E09BE-0975-4297-8A5A-B6371071C020}"/>
                </a:ext>
              </a:extLst>
            </p:cNvPr>
            <p:cNvSpPr/>
            <p:nvPr/>
          </p:nvSpPr>
          <p:spPr>
            <a:xfrm>
              <a:off x="9690575" y="4345080"/>
              <a:ext cx="2175389" cy="997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ResultsList</a:t>
              </a:r>
              <a:endParaRPr lang="en-US" dirty="0"/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2B4DAFC9-DE0D-4CEB-94E7-6E5EE6D7CC0E}"/>
                </a:ext>
              </a:extLst>
            </p:cNvPr>
            <p:cNvCxnSpPr>
              <a:cxnSpLocks/>
              <a:stCxn id="15" idx="2"/>
              <a:endCxn id="6" idx="0"/>
            </p:cNvCxnSpPr>
            <p:nvPr/>
          </p:nvCxnSpPr>
          <p:spPr>
            <a:xfrm rot="5400000">
              <a:off x="5836563" y="1744509"/>
              <a:ext cx="2860008" cy="234113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AB3A719E-CE87-487B-B15B-6EB1021801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41621" y="2856670"/>
              <a:ext cx="2791029" cy="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560686CC-BA97-43CE-9423-8779E33E03EE}"/>
                </a:ext>
              </a:extLst>
            </p:cNvPr>
            <p:cNvCxnSpPr>
              <a:cxnSpLocks/>
              <a:stCxn id="15" idx="2"/>
              <a:endCxn id="8" idx="0"/>
            </p:cNvCxnSpPr>
            <p:nvPr/>
          </p:nvCxnSpPr>
          <p:spPr>
            <a:xfrm rot="16200000" flipH="1">
              <a:off x="8177698" y="1744508"/>
              <a:ext cx="2860008" cy="23411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4B6F2F-3F86-4EDF-8FCB-115BFD4E7A19}"/>
                </a:ext>
              </a:extLst>
            </p:cNvPr>
            <p:cNvSpPr/>
            <p:nvPr/>
          </p:nvSpPr>
          <p:spPr>
            <a:xfrm>
              <a:off x="6096001" y="3442876"/>
              <a:ext cx="1319868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'$’ results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5077C7-B189-472A-949F-37766D3C975D}"/>
                </a:ext>
              </a:extLst>
            </p:cNvPr>
            <p:cNvSpPr/>
            <p:nvPr/>
          </p:nvSpPr>
          <p:spPr>
            <a:xfrm>
              <a:off x="8437133" y="3429000"/>
              <a:ext cx="1428320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'$$’ results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BCE08F-2D72-4B2F-81F2-6E064340EE96}"/>
                </a:ext>
              </a:extLst>
            </p:cNvPr>
            <p:cNvSpPr/>
            <p:nvPr/>
          </p:nvSpPr>
          <p:spPr>
            <a:xfrm>
              <a:off x="10503026" y="3404198"/>
              <a:ext cx="1595112" cy="37308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'$$$’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081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10646780" cy="4814948"/>
          </a:xfrm>
        </p:spPr>
        <p:txBody>
          <a:bodyPr>
            <a:normAutofit/>
          </a:bodyPr>
          <a:lstStyle/>
          <a:p>
            <a:r>
              <a:rPr lang="en-US" sz="2200" dirty="0"/>
              <a:t>Great! We’ve decided on where we’re writing the code!</a:t>
            </a:r>
          </a:p>
          <a:p>
            <a:endParaRPr lang="en-US" sz="2200" dirty="0"/>
          </a:p>
          <a:p>
            <a:r>
              <a:rPr lang="en-US" sz="2200" dirty="0"/>
              <a:t>Now it’s just a matter of writing it! Fun!</a:t>
            </a:r>
          </a:p>
          <a:p>
            <a:endParaRPr lang="en-US" sz="2200" dirty="0"/>
          </a:p>
          <a:p>
            <a:r>
              <a:rPr lang="en-US" sz="2200" dirty="0"/>
              <a:t>This is a fun mind’s eye moment. Before we write it together, how would you perform such a filtering?</a:t>
            </a:r>
          </a:p>
          <a:p>
            <a:endParaRPr lang="en-US" sz="18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16381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4162090" cy="4814948"/>
          </a:xfrm>
        </p:spPr>
        <p:txBody>
          <a:bodyPr>
            <a:normAutofit/>
          </a:bodyPr>
          <a:lstStyle/>
          <a:p>
            <a:r>
              <a:rPr lang="en-US" sz="2200" dirty="0"/>
              <a:t>What if I gave you this as a clue?</a:t>
            </a:r>
          </a:p>
          <a:p>
            <a:endParaRPr lang="en-US" sz="2200" dirty="0"/>
          </a:p>
          <a:p>
            <a:r>
              <a:rPr lang="en-US" sz="2200" dirty="0"/>
              <a:t>We’ll write a little helper function inside of </a:t>
            </a:r>
            <a:r>
              <a:rPr lang="en-US" sz="2200" dirty="0" err="1"/>
              <a:t>SearchScreen</a:t>
            </a:r>
            <a:r>
              <a:rPr lang="en-US" sz="2200" dirty="0"/>
              <a:t>…</a:t>
            </a:r>
          </a:p>
          <a:p>
            <a:endParaRPr lang="en-US" sz="2200" dirty="0"/>
          </a:p>
          <a:p>
            <a:r>
              <a:rPr lang="en-US" sz="2200" dirty="0"/>
              <a:t>And it takes in an argument that represents the current price we are trying to match.</a:t>
            </a:r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1FCF0-ACA3-48B3-9AC6-5B5B62EF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117" y="232962"/>
            <a:ext cx="7531487" cy="2190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CD69B-1852-4FC5-A6D6-631D33FD1579}"/>
              </a:ext>
            </a:extLst>
          </p:cNvPr>
          <p:cNvSpPr txBox="1"/>
          <p:nvPr/>
        </p:nvSpPr>
        <p:spPr>
          <a:xfrm>
            <a:off x="7410277" y="242382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</p:spTree>
    <p:extLst>
      <p:ext uri="{BB962C8B-B14F-4D97-AF65-F5344CB8AC3E}">
        <p14:creationId xmlns:p14="http://schemas.microsoft.com/office/powerpoint/2010/main" val="3556715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4" y="1801702"/>
            <a:ext cx="10286053" cy="481494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What if I gave you one last clue…</a:t>
            </a:r>
          </a:p>
          <a:p>
            <a:endParaRPr lang="en-US" sz="2200" dirty="0"/>
          </a:p>
          <a:p>
            <a:r>
              <a:rPr lang="en-US" sz="2200" dirty="0"/>
              <a:t>Arrays in JavaScript have a nifty built-in function that you can just use for free, called </a:t>
            </a:r>
            <a:r>
              <a:rPr lang="en-US" sz="2200" dirty="0">
                <a:latin typeface="Consolas" panose="020B0609020204030204" pitchFamily="49" charset="0"/>
              </a:rPr>
              <a:t>filter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It takes as input a function</a:t>
            </a:r>
          </a:p>
          <a:p>
            <a:pPr lvl="1"/>
            <a:r>
              <a:rPr lang="en-US" sz="2000" dirty="0"/>
              <a:t>That function then gets called on every element in the array.</a:t>
            </a:r>
          </a:p>
          <a:p>
            <a:pPr lvl="1"/>
            <a:r>
              <a:rPr lang="en-US" sz="2000" dirty="0"/>
              <a:t>And that function should return a Boolean value, true or false</a:t>
            </a:r>
          </a:p>
          <a:p>
            <a:pPr lvl="1"/>
            <a:endParaRPr lang="en-US" sz="2000" dirty="0"/>
          </a:p>
          <a:p>
            <a:r>
              <a:rPr lang="en-US" sz="2200" dirty="0"/>
              <a:t>The filter function produces a new array, full of every element for which the “input function” returned true. </a:t>
            </a:r>
          </a:p>
          <a:p>
            <a:endParaRPr lang="en-US" sz="18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68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391880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PHEW. </a:t>
            </a:r>
            <a:r>
              <a:rPr lang="en-US" sz="2200" dirty="0" err="1"/>
              <a:t>Kinda</a:t>
            </a:r>
            <a:r>
              <a:rPr lang="en-US" sz="2200" dirty="0"/>
              <a:t> hard to picture it with just words, but, take a look!</a:t>
            </a:r>
          </a:p>
          <a:p>
            <a:endParaRPr lang="en-US" sz="2200" dirty="0"/>
          </a:p>
          <a:p>
            <a:r>
              <a:rPr lang="en-US" sz="2200" dirty="0"/>
              <a:t>So, recall, results is that array full of business we were just looking at. </a:t>
            </a:r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0DFCD9-67E2-4352-8510-BCD3C4E5820D}"/>
                  </a:ext>
                </a:extLst>
              </p14:cNvPr>
              <p14:cNvContentPartPr/>
              <p14:nvPr/>
            </p14:nvContentPartPr>
            <p14:xfrm>
              <a:off x="2211686" y="4022297"/>
              <a:ext cx="808560" cy="98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0DFCD9-67E2-4352-8510-BCD3C4E58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3686" y="4004297"/>
                <a:ext cx="844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F0AADC-6483-4B58-9347-6FEF6C01A234}"/>
                  </a:ext>
                </a:extLst>
              </p14:cNvPr>
              <p14:cNvContentPartPr/>
              <p14:nvPr/>
            </p14:nvContentPartPr>
            <p14:xfrm>
              <a:off x="7802486" y="1731257"/>
              <a:ext cx="582840" cy="29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F0AADC-6483-4B58-9347-6FEF6C01A2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4846" y="1713257"/>
                <a:ext cx="6184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29FA8F-138D-4799-88AB-B777F0A2E2DE}"/>
                  </a:ext>
                </a:extLst>
              </p14:cNvPr>
              <p14:cNvContentPartPr/>
              <p14:nvPr/>
            </p14:nvContentPartPr>
            <p14:xfrm>
              <a:off x="8647406" y="2775977"/>
              <a:ext cx="678960" cy="63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29FA8F-138D-4799-88AB-B777F0A2E2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9406" y="2758337"/>
                <a:ext cx="71460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796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391880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What we are talking about is how in JavaScript, arrays have a function called filter.</a:t>
            </a:r>
          </a:p>
          <a:p>
            <a:endParaRPr lang="en-US" sz="2200" dirty="0"/>
          </a:p>
          <a:p>
            <a:r>
              <a:rPr lang="en-US" sz="2200" dirty="0"/>
              <a:t>So this is us calling that function on that results array.</a:t>
            </a:r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AF5676-AF04-45D8-95DA-B76729C4B2A0}"/>
              </a:ext>
            </a:extLst>
          </p:cNvPr>
          <p:cNvGrpSpPr/>
          <p:nvPr/>
        </p:nvGrpSpPr>
        <p:grpSpPr>
          <a:xfrm>
            <a:off x="8734526" y="2777417"/>
            <a:ext cx="1243440" cy="33480"/>
            <a:chOff x="8734526" y="2777417"/>
            <a:chExt cx="1243440" cy="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3ADA0B-E64B-4C40-B3D0-5DE0A4F7447E}"/>
                    </a:ext>
                  </a:extLst>
                </p14:cNvPr>
                <p14:cNvContentPartPr/>
                <p14:nvPr/>
              </p14:nvContentPartPr>
              <p14:xfrm>
                <a:off x="9457406" y="2777417"/>
                <a:ext cx="520560" cy="9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3ADA0B-E64B-4C40-B3D0-5DE0A4F744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39766" y="2759777"/>
                  <a:ext cx="556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6EFADCE-2131-4B6C-AB34-7617A4994D7B}"/>
                    </a:ext>
                  </a:extLst>
                </p14:cNvPr>
                <p14:cNvContentPartPr/>
                <p14:nvPr/>
              </p14:nvContentPartPr>
              <p14:xfrm>
                <a:off x="8734526" y="2786417"/>
                <a:ext cx="640800" cy="24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6EFADCE-2131-4B6C-AB34-7617A4994D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16886" y="2768777"/>
                  <a:ext cx="67644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1B475C-2FDA-4A4A-9F62-CA21A2A0C86F}"/>
                  </a:ext>
                </a:extLst>
              </p14:cNvPr>
              <p14:cNvContentPartPr/>
              <p14:nvPr/>
            </p14:nvContentPartPr>
            <p14:xfrm>
              <a:off x="966446" y="4502177"/>
              <a:ext cx="2604960" cy="37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1B475C-2FDA-4A4A-9F62-CA21A2A0C8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806" y="4484177"/>
                <a:ext cx="26406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F647F3-B6E9-42CF-A07E-177D685E57E1}"/>
                  </a:ext>
                </a:extLst>
              </p14:cNvPr>
              <p14:cNvContentPartPr/>
              <p14:nvPr/>
            </p14:nvContentPartPr>
            <p14:xfrm>
              <a:off x="931526" y="4916537"/>
              <a:ext cx="2833920" cy="3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F647F3-B6E9-42CF-A07E-177D685E57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3526" y="4898537"/>
                <a:ext cx="286956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851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391880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The filter function wants as input a function itself.</a:t>
            </a:r>
          </a:p>
          <a:p>
            <a:endParaRPr lang="en-US" sz="2200" dirty="0"/>
          </a:p>
          <a:p>
            <a:r>
              <a:rPr lang="en-US" sz="2200" dirty="0"/>
              <a:t>That’s what we’re giving it here.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B3A892-6BDD-4999-AB1C-8ECC4942E91E}"/>
                  </a:ext>
                </a:extLst>
              </p14:cNvPr>
              <p14:cNvContentPartPr/>
              <p14:nvPr/>
            </p14:nvContentPartPr>
            <p14:xfrm>
              <a:off x="1887394" y="3698802"/>
              <a:ext cx="2175120" cy="95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B3A892-6BDD-4999-AB1C-8ECC4942E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9394" y="3681162"/>
                <a:ext cx="2210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8E0A66-B13C-4FA4-82B3-E73B354418EB}"/>
                  </a:ext>
                </a:extLst>
              </p14:cNvPr>
              <p14:cNvContentPartPr/>
              <p14:nvPr/>
            </p14:nvContentPartPr>
            <p14:xfrm>
              <a:off x="905674" y="4093722"/>
              <a:ext cx="801360" cy="31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8E0A66-B13C-4FA4-82B3-E73B354418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674" y="4075722"/>
                <a:ext cx="8370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24A61-A438-40A1-BE60-7AD5371D28BB}"/>
                  </a:ext>
                </a:extLst>
              </p14:cNvPr>
              <p14:cNvContentPartPr/>
              <p14:nvPr/>
            </p14:nvContentPartPr>
            <p14:xfrm>
              <a:off x="10242634" y="2818962"/>
              <a:ext cx="1529640" cy="51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24A61-A438-40A1-BE60-7AD5371D28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4634" y="2800962"/>
                <a:ext cx="15652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078031-71FF-4EB1-81EF-A1A21BEB772F}"/>
                  </a:ext>
                </a:extLst>
              </p14:cNvPr>
              <p14:cNvContentPartPr/>
              <p14:nvPr/>
            </p14:nvContentPartPr>
            <p14:xfrm>
              <a:off x="6752434" y="3036402"/>
              <a:ext cx="3186360" cy="110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078031-71FF-4EB1-81EF-A1A21BEB77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4794" y="3018402"/>
                <a:ext cx="32220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3D7E386-86DC-411B-9C75-AFB42C3EF3F6}"/>
                  </a:ext>
                </a:extLst>
              </p14:cNvPr>
              <p14:cNvContentPartPr/>
              <p14:nvPr/>
            </p14:nvContentPartPr>
            <p14:xfrm>
              <a:off x="6266074" y="3355002"/>
              <a:ext cx="1065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3D7E386-86DC-411B-9C75-AFB42C3EF3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8074" y="3337362"/>
                <a:ext cx="142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53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014194"/>
            <a:ext cx="3907872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So, let’s chat about a better way to handle this.</a:t>
            </a:r>
          </a:p>
          <a:p>
            <a:endParaRPr lang="en-US" sz="2200" dirty="0"/>
          </a:p>
          <a:p>
            <a:r>
              <a:rPr lang="en-US" sz="2200" dirty="0"/>
              <a:t>It’s going to be a new hook!</a:t>
            </a:r>
          </a:p>
          <a:p>
            <a:endParaRPr lang="en-US" sz="2200" dirty="0"/>
          </a:p>
          <a:p>
            <a:r>
              <a:rPr lang="en-US" sz="2200" dirty="0"/>
              <a:t>Remember, hooks are like </a:t>
            </a:r>
            <a:r>
              <a:rPr lang="en-US" sz="2200" dirty="0" err="1"/>
              <a:t>useState</a:t>
            </a:r>
            <a:r>
              <a:rPr lang="en-US" sz="2200" dirty="0"/>
              <a:t> and </a:t>
            </a:r>
            <a:r>
              <a:rPr lang="en-US" sz="2200" dirty="0" err="1"/>
              <a:t>useReducer</a:t>
            </a:r>
            <a:endParaRPr lang="en-US" sz="2200" dirty="0"/>
          </a:p>
          <a:p>
            <a:pPr lvl="1"/>
            <a:r>
              <a:rPr lang="en-US" sz="1700" dirty="0"/>
              <a:t>functions that we import that do some extra functionality for us.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8B8F5-2B1C-4629-8BD5-D05E2E0A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49" y="2800317"/>
            <a:ext cx="6572588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391880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The function we give it can take in an argument.</a:t>
            </a:r>
          </a:p>
          <a:p>
            <a:pPr lvl="1"/>
            <a:r>
              <a:rPr lang="en-US" sz="2000" dirty="0"/>
              <a:t>We can give the parameter any name we want. Since each element of our array is a “result”, we called our parameter result.</a:t>
            </a:r>
          </a:p>
          <a:p>
            <a:pPr lvl="1"/>
            <a:endParaRPr lang="en-US" sz="2000" dirty="0"/>
          </a:p>
          <a:p>
            <a:r>
              <a:rPr lang="en-US" sz="2200" dirty="0"/>
              <a:t>This is going to represent the current ‘element’ of the array that we are looking at.</a:t>
            </a:r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7A1C8C-B949-4DEC-8C77-D5B431A3A7D3}"/>
                  </a:ext>
                </a:extLst>
              </p14:cNvPr>
              <p14:cNvContentPartPr/>
              <p14:nvPr/>
            </p14:nvContentPartPr>
            <p14:xfrm>
              <a:off x="2667154" y="2158362"/>
              <a:ext cx="1348920" cy="4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7A1C8C-B949-4DEC-8C77-D5B431A3A7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514" y="2140362"/>
                <a:ext cx="1384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3B003B-361E-45D7-B69B-2D132AE70896}"/>
                  </a:ext>
                </a:extLst>
              </p14:cNvPr>
              <p14:cNvContentPartPr/>
              <p14:nvPr/>
            </p14:nvContentPartPr>
            <p14:xfrm>
              <a:off x="863554" y="2566602"/>
              <a:ext cx="1886760" cy="5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3B003B-361E-45D7-B69B-2D132AE708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914" y="2548602"/>
                <a:ext cx="19224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00336C-F71C-480B-947E-A9C93D940D7F}"/>
                  </a:ext>
                </a:extLst>
              </p14:cNvPr>
              <p14:cNvContentPartPr/>
              <p14:nvPr/>
            </p14:nvContentPartPr>
            <p14:xfrm>
              <a:off x="10419034" y="2793042"/>
              <a:ext cx="685080" cy="45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00336C-F71C-480B-947E-A9C93D940D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01034" y="2775402"/>
                <a:ext cx="72072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38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391880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And the function should return a Boolean value, true or false.</a:t>
            </a:r>
          </a:p>
          <a:p>
            <a:endParaRPr lang="en-US" sz="2200" dirty="0"/>
          </a:p>
          <a:p>
            <a:r>
              <a:rPr lang="en-US" sz="2200" dirty="0"/>
              <a:t>Here, we are checking to see if the price of the current business matches the price we are filtering for.</a:t>
            </a:r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07F09AD-5089-45EA-BFDB-E2A3EDEF384A}"/>
                  </a:ext>
                </a:extLst>
              </p14:cNvPr>
              <p14:cNvContentPartPr/>
              <p14:nvPr/>
            </p14:nvContentPartPr>
            <p14:xfrm>
              <a:off x="1543234" y="4132242"/>
              <a:ext cx="1437120" cy="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07F09AD-5089-45EA-BFDB-E2A3EDEF38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5594" y="4114242"/>
                <a:ext cx="1472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B79543-CF46-4C63-9245-D2C9BB40EEF3}"/>
                  </a:ext>
                </a:extLst>
              </p14:cNvPr>
              <p14:cNvContentPartPr/>
              <p14:nvPr/>
            </p14:nvContentPartPr>
            <p14:xfrm>
              <a:off x="1215994" y="4412322"/>
              <a:ext cx="1964520" cy="8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B79543-CF46-4C63-9245-D2C9BB40EE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8354" y="4394322"/>
                <a:ext cx="2000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99185B-363C-4529-BBC2-721A0CD37A89}"/>
                  </a:ext>
                </a:extLst>
              </p14:cNvPr>
              <p14:cNvContentPartPr/>
              <p14:nvPr/>
            </p14:nvContentPartPr>
            <p14:xfrm>
              <a:off x="1325074" y="4856922"/>
              <a:ext cx="1825920" cy="32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99185B-363C-4529-BBC2-721A0CD37A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7074" y="4839282"/>
                <a:ext cx="18615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A3DD03-99E8-4B6D-9FAA-25BD9157BBBE}"/>
                  </a:ext>
                </a:extLst>
              </p14:cNvPr>
              <p14:cNvContentPartPr/>
              <p14:nvPr/>
            </p14:nvContentPartPr>
            <p14:xfrm>
              <a:off x="922234" y="5275962"/>
              <a:ext cx="2518560" cy="18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A3DD03-99E8-4B6D-9FAA-25BD9157BB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234" y="5257962"/>
                <a:ext cx="2554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1278F6C-37CB-4C28-8B80-B1B648A065E9}"/>
                  </a:ext>
                </a:extLst>
              </p14:cNvPr>
              <p14:cNvContentPartPr/>
              <p14:nvPr/>
            </p14:nvContentPartPr>
            <p14:xfrm>
              <a:off x="863554" y="5687442"/>
              <a:ext cx="864360" cy="84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1278F6C-37CB-4C28-8B80-B1B648A065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5914" y="5669442"/>
                <a:ext cx="900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C5BC1D-F9A4-4061-A249-5AB1C44A35B3}"/>
                  </a:ext>
                </a:extLst>
              </p14:cNvPr>
              <p14:cNvContentPartPr/>
              <p14:nvPr/>
            </p14:nvContentPartPr>
            <p14:xfrm>
              <a:off x="6694114" y="3070242"/>
              <a:ext cx="3182760" cy="60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C5BC1D-F9A4-4061-A249-5AB1C44A35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6114" y="3052242"/>
                <a:ext cx="321840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903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35" y="1801702"/>
            <a:ext cx="3918809" cy="4814948"/>
          </a:xfrm>
        </p:spPr>
        <p:txBody>
          <a:bodyPr>
            <a:normAutofit/>
          </a:bodyPr>
          <a:lstStyle/>
          <a:p>
            <a:r>
              <a:rPr lang="en-US" sz="2200" dirty="0"/>
              <a:t>That function we pass in to filter will get called on *every* element in the results array.</a:t>
            </a:r>
          </a:p>
          <a:p>
            <a:endParaRPr lang="en-US" sz="2200" dirty="0"/>
          </a:p>
          <a:p>
            <a:r>
              <a:rPr lang="en-US" sz="2200" dirty="0"/>
              <a:t>And filter returns a *new* array, full of all of the elements for which our function returned true.</a:t>
            </a:r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</p:spTree>
    <p:extLst>
      <p:ext uri="{BB962C8B-B14F-4D97-AF65-F5344CB8AC3E}">
        <p14:creationId xmlns:p14="http://schemas.microsoft.com/office/powerpoint/2010/main" val="2527762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5" y="1558421"/>
            <a:ext cx="4154010" cy="481494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If results had the data as specified here:</a:t>
            </a:r>
          </a:p>
          <a:p>
            <a:r>
              <a:rPr lang="en-US" sz="2200" dirty="0"/>
              <a:t>And we were filtering on ‘$’</a:t>
            </a:r>
          </a:p>
          <a:p>
            <a:pPr lvl="1"/>
            <a:r>
              <a:rPr lang="en-US" sz="2000" dirty="0"/>
              <a:t>The function gets called on “pizza delicious” – </a:t>
            </a:r>
          </a:p>
          <a:p>
            <a:pPr lvl="2"/>
            <a:r>
              <a:rPr lang="en-US" sz="1900" dirty="0"/>
              <a:t>The filter matches, so we return true.</a:t>
            </a:r>
          </a:p>
          <a:p>
            <a:pPr lvl="1"/>
            <a:r>
              <a:rPr lang="en-US" sz="2000" dirty="0"/>
              <a:t>function called on pizza Domenica</a:t>
            </a:r>
          </a:p>
          <a:p>
            <a:pPr lvl="2"/>
            <a:r>
              <a:rPr lang="en-US" sz="1900" dirty="0"/>
              <a:t>Filter doesn’t match, return false.</a:t>
            </a:r>
          </a:p>
          <a:p>
            <a:pPr lvl="1"/>
            <a:r>
              <a:rPr lang="en-US" sz="2000" dirty="0"/>
              <a:t>function called on Homegrown Pizza</a:t>
            </a:r>
          </a:p>
          <a:p>
            <a:pPr lvl="2"/>
            <a:r>
              <a:rPr lang="en-US" sz="1900" dirty="0"/>
              <a:t>Filter matches, return true.</a:t>
            </a:r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95EEC-B503-4C44-B514-4EBF7056331C}"/>
              </a:ext>
            </a:extLst>
          </p:cNvPr>
          <p:cNvSpPr txBox="1">
            <a:spLocks/>
          </p:cNvSpPr>
          <p:nvPr/>
        </p:nvSpPr>
        <p:spPr>
          <a:xfrm>
            <a:off x="5205637" y="4449596"/>
            <a:ext cx="6161446" cy="2177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Imagine </a:t>
            </a:r>
            <a:r>
              <a:rPr lang="en-US" sz="2200" dirty="0">
                <a:latin typeface="Consolas" panose="020B0609020204030204" pitchFamily="49" charset="0"/>
              </a:rPr>
              <a:t>results</a:t>
            </a:r>
            <a:r>
              <a:rPr lang="en-US" sz="2200" dirty="0"/>
              <a:t> was:</a:t>
            </a:r>
          </a:p>
          <a:p>
            <a:pPr marL="0" indent="0">
              <a:buNone/>
            </a:pPr>
            <a:r>
              <a:rPr lang="en-US" sz="2200" dirty="0"/>
              <a:t>[</a:t>
            </a:r>
          </a:p>
          <a:p>
            <a:pPr marL="0" indent="0">
              <a:buNone/>
            </a:pPr>
            <a:r>
              <a:rPr lang="en-US" sz="2200" dirty="0"/>
              <a:t>   {name: “pizza delicious”, price: “$”},</a:t>
            </a:r>
          </a:p>
          <a:p>
            <a:pPr marL="0" indent="0">
              <a:buNone/>
            </a:pPr>
            <a:r>
              <a:rPr lang="en-US" sz="2200" dirty="0"/>
              <a:t>  {name: “pizza Domenica”, price: “$$”},</a:t>
            </a:r>
          </a:p>
          <a:p>
            <a:pPr marL="0" indent="0">
              <a:buNone/>
            </a:pPr>
            <a:r>
              <a:rPr lang="en-US" sz="2200" dirty="0"/>
              <a:t> { name: “Homegrown Pizza”, price: “$”</a:t>
            </a:r>
          </a:p>
          <a:p>
            <a:pPr marL="0" indent="0">
              <a:buNone/>
            </a:pPr>
            <a:r>
              <a:rPr lang="en-US" sz="2200" dirty="0"/>
              <a:t>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A55605-75B6-40C7-954D-77493B0C7E0E}"/>
                  </a:ext>
                </a:extLst>
              </p14:cNvPr>
              <p14:cNvContentPartPr/>
              <p14:nvPr/>
            </p14:nvContentPartPr>
            <p14:xfrm>
              <a:off x="2231194" y="2383722"/>
              <a:ext cx="637560" cy="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A55605-75B6-40C7-954D-77493B0C7E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3194" y="2366082"/>
                <a:ext cx="673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4BEACC-001F-4355-B84B-BB8BC9037673}"/>
                  </a:ext>
                </a:extLst>
              </p14:cNvPr>
              <p14:cNvContentPartPr/>
              <p14:nvPr/>
            </p14:nvContentPartPr>
            <p14:xfrm>
              <a:off x="4914634" y="4369482"/>
              <a:ext cx="4827600" cy="2184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4BEACC-001F-4355-B84B-BB8BC90376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634" y="4351482"/>
                <a:ext cx="486324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446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5" y="1558421"/>
            <a:ext cx="4154010" cy="481494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So that means that our new array that our call to filter returns would have two elements</a:t>
            </a:r>
          </a:p>
          <a:p>
            <a:pPr lvl="1"/>
            <a:r>
              <a:rPr lang="en-US" sz="1700" dirty="0"/>
              <a:t>pizza delicious</a:t>
            </a:r>
          </a:p>
          <a:p>
            <a:pPr lvl="1"/>
            <a:r>
              <a:rPr lang="en-US" sz="1700" dirty="0"/>
              <a:t>homegrown pizza</a:t>
            </a:r>
          </a:p>
          <a:p>
            <a:endParaRPr lang="en-US" sz="1900" dirty="0"/>
          </a:p>
          <a:p>
            <a:r>
              <a:rPr lang="en-US" sz="1900" dirty="0"/>
              <a:t>And that we then store that new array inside of </a:t>
            </a:r>
            <a:r>
              <a:rPr lang="en-US" sz="1900" dirty="0" err="1"/>
              <a:t>myFitleredArray</a:t>
            </a:r>
            <a:r>
              <a:rPr lang="en-US" sz="1900" dirty="0"/>
              <a:t>.</a:t>
            </a:r>
          </a:p>
          <a:p>
            <a:endParaRPr lang="en-US" sz="1900" dirty="0"/>
          </a:p>
          <a:p>
            <a:r>
              <a:rPr lang="en-US" sz="1900" dirty="0"/>
              <a:t>Which we then return at the end of our helper function.</a:t>
            </a:r>
          </a:p>
          <a:p>
            <a:endParaRPr lang="en-US" sz="2200" dirty="0"/>
          </a:p>
          <a:p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91E19-59FF-479D-B5C5-0F50A70B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642594"/>
            <a:ext cx="7086964" cy="3568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7478807" y="413075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95EEC-B503-4C44-B514-4EBF7056331C}"/>
              </a:ext>
            </a:extLst>
          </p:cNvPr>
          <p:cNvSpPr txBox="1">
            <a:spLocks/>
          </p:cNvSpPr>
          <p:nvPr/>
        </p:nvSpPr>
        <p:spPr>
          <a:xfrm>
            <a:off x="5205637" y="4449596"/>
            <a:ext cx="6161446" cy="2177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Imagine </a:t>
            </a:r>
            <a:r>
              <a:rPr lang="en-US" sz="2200" dirty="0">
                <a:latin typeface="Consolas" panose="020B0609020204030204" pitchFamily="49" charset="0"/>
              </a:rPr>
              <a:t>results</a:t>
            </a:r>
            <a:r>
              <a:rPr lang="en-US" sz="2200" dirty="0"/>
              <a:t> was:</a:t>
            </a:r>
          </a:p>
          <a:p>
            <a:pPr marL="0" indent="0">
              <a:buNone/>
            </a:pPr>
            <a:r>
              <a:rPr lang="en-US" sz="2200" dirty="0"/>
              <a:t>[</a:t>
            </a:r>
          </a:p>
          <a:p>
            <a:pPr marL="0" indent="0">
              <a:buNone/>
            </a:pPr>
            <a:r>
              <a:rPr lang="en-US" sz="2200" dirty="0"/>
              <a:t>   {name: “pizza delicious”, price: “$”},</a:t>
            </a:r>
          </a:p>
          <a:p>
            <a:pPr marL="0" indent="0">
              <a:buNone/>
            </a:pPr>
            <a:r>
              <a:rPr lang="en-US" sz="2200" dirty="0"/>
              <a:t>  {name: “pizza Domenica”, price: “$$”},</a:t>
            </a:r>
          </a:p>
          <a:p>
            <a:pPr marL="0" indent="0">
              <a:buNone/>
            </a:pPr>
            <a:r>
              <a:rPr lang="en-US" sz="2200" dirty="0"/>
              <a:t> { name: “Homegrown Pizza”, price: “$”</a:t>
            </a:r>
          </a:p>
          <a:p>
            <a:pPr marL="0" indent="0">
              <a:buNone/>
            </a:pPr>
            <a:r>
              <a:rPr lang="en-US" sz="2200" dirty="0"/>
              <a:t>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9F22C0-997A-4309-9CB0-2B015A4968CE}"/>
                  </a:ext>
                </a:extLst>
              </p14:cNvPr>
              <p14:cNvContentPartPr/>
              <p14:nvPr/>
            </p14:nvContentPartPr>
            <p14:xfrm>
              <a:off x="1266394" y="4487562"/>
              <a:ext cx="2746800" cy="84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9F22C0-997A-4309-9CB0-2B015A496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754" y="4469922"/>
                <a:ext cx="27824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F306BC-B2F0-47F8-9DBD-19F4858F9F80}"/>
                  </a:ext>
                </a:extLst>
              </p14:cNvPr>
              <p14:cNvContentPartPr/>
              <p14:nvPr/>
            </p14:nvContentPartPr>
            <p14:xfrm>
              <a:off x="1023034" y="4974282"/>
              <a:ext cx="31586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F306BC-B2F0-47F8-9DBD-19F4858F9F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394" y="4956282"/>
                <a:ext cx="3194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3DAC0F-C5DC-4BB8-A123-206DF926D883}"/>
                  </a:ext>
                </a:extLst>
              </p14:cNvPr>
              <p14:cNvContentPartPr/>
              <p14:nvPr/>
            </p14:nvContentPartPr>
            <p14:xfrm>
              <a:off x="6836674" y="2809602"/>
              <a:ext cx="2388960" cy="9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83DAC0F-C5DC-4BB8-A123-206DF926D8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9034" y="2791962"/>
                <a:ext cx="2424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3C532F-DDC7-4EA3-A8BC-430F73932913}"/>
                  </a:ext>
                </a:extLst>
              </p14:cNvPr>
              <p14:cNvContentPartPr/>
              <p14:nvPr/>
            </p14:nvContentPartPr>
            <p14:xfrm>
              <a:off x="888754" y="5776002"/>
              <a:ext cx="3840840" cy="331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3C532F-DDC7-4EA3-A8BC-430F739329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0114" y="5767002"/>
                <a:ext cx="38584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5A69AE-B1FA-4AAB-A229-A8746663C9F5}"/>
                  </a:ext>
                </a:extLst>
              </p14:cNvPr>
              <p14:cNvContentPartPr/>
              <p14:nvPr/>
            </p14:nvContentPartPr>
            <p14:xfrm>
              <a:off x="6266434" y="3833082"/>
              <a:ext cx="2363400" cy="18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5A69AE-B1FA-4AAB-A229-A8746663C9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7794" y="3824442"/>
                <a:ext cx="238104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784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3907339"/>
            <a:ext cx="11049761" cy="2401182"/>
          </a:xfrm>
        </p:spPr>
        <p:txBody>
          <a:bodyPr>
            <a:normAutofit/>
          </a:bodyPr>
          <a:lstStyle/>
          <a:p>
            <a:r>
              <a:rPr lang="en-US" sz="2200" dirty="0"/>
              <a:t>And now that we have that, passing down the filtered data should be really easy!</a:t>
            </a:r>
          </a:p>
          <a:p>
            <a:r>
              <a:rPr lang="en-US" sz="2200" dirty="0"/>
              <a:t>We just pass in a new prop to our </a:t>
            </a:r>
            <a:r>
              <a:rPr lang="en-US" sz="2200" dirty="0" err="1"/>
              <a:t>ResultsList</a:t>
            </a:r>
            <a:r>
              <a:rPr lang="en-US" sz="2200" dirty="0"/>
              <a:t> components (which I’m calling results here).</a:t>
            </a:r>
          </a:p>
          <a:p>
            <a:r>
              <a:rPr lang="en-US" sz="2200" dirty="0"/>
              <a:t>And the value of that prop will be the array that we get by doing our various price filters!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5171035" y="3244334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CFF1A-BD50-4A82-BA43-0FC4F25C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5" y="239156"/>
            <a:ext cx="10655848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9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3907339"/>
            <a:ext cx="11049761" cy="2401182"/>
          </a:xfrm>
        </p:spPr>
        <p:txBody>
          <a:bodyPr>
            <a:normAutofit/>
          </a:bodyPr>
          <a:lstStyle/>
          <a:p>
            <a:r>
              <a:rPr lang="en-US" sz="2200" dirty="0"/>
              <a:t>And just as a quick way to verify that the </a:t>
            </a:r>
            <a:r>
              <a:rPr lang="en-US" sz="2200" dirty="0" err="1"/>
              <a:t>ResultsList</a:t>
            </a:r>
            <a:r>
              <a:rPr lang="en-US" sz="2200" dirty="0"/>
              <a:t> component is getting that data…</a:t>
            </a:r>
          </a:p>
          <a:p>
            <a:r>
              <a:rPr lang="en-US" sz="2200" dirty="0"/>
              <a:t>We can print out the length of the array that is passed in…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5171035" y="3244334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724CD-A8A5-4F84-B18A-F8F9CD28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49" y="1586899"/>
            <a:ext cx="7760099" cy="16574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02F48F-D166-4E8B-BDE3-E909E0A02155}"/>
                  </a:ext>
                </a:extLst>
              </p14:cNvPr>
              <p14:cNvContentPartPr/>
              <p14:nvPr/>
            </p14:nvContentPartPr>
            <p14:xfrm>
              <a:off x="4320274" y="2684322"/>
              <a:ext cx="2856600" cy="3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02F48F-D166-4E8B-BDE3-E909E0A021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2634" y="2666322"/>
                <a:ext cx="28922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CBB07B-3D7F-4980-A27D-D9A89118C81D}"/>
                  </a:ext>
                </a:extLst>
              </p14:cNvPr>
              <p14:cNvContentPartPr/>
              <p14:nvPr/>
            </p14:nvContentPartPr>
            <p14:xfrm>
              <a:off x="2029954" y="5284602"/>
              <a:ext cx="6279120" cy="12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CBB07B-3D7F-4980-A27D-D9A89118C8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954" y="5266962"/>
                <a:ext cx="631476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911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3907339"/>
            <a:ext cx="6326759" cy="2401182"/>
          </a:xfrm>
        </p:spPr>
        <p:txBody>
          <a:bodyPr>
            <a:normAutofit/>
          </a:bodyPr>
          <a:lstStyle/>
          <a:p>
            <a:r>
              <a:rPr lang="en-US" sz="2200" dirty="0"/>
              <a:t>And verify we’ve got some businesses of all options!</a:t>
            </a:r>
          </a:p>
          <a:p>
            <a:r>
              <a:rPr lang="en-US" sz="2200" dirty="0"/>
              <a:t>Remember: Yelp goes up to 4 dollar signs. So presumably there are 10 $$$$ pizza places in our New Orleans pizza search!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285FC-9922-4376-88F8-05F35E89BD5E}"/>
              </a:ext>
            </a:extLst>
          </p:cNvPr>
          <p:cNvSpPr txBox="1"/>
          <p:nvPr/>
        </p:nvSpPr>
        <p:spPr>
          <a:xfrm>
            <a:off x="5171035" y="3244334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724CD-A8A5-4F84-B18A-F8F9CD28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24" y="1655675"/>
            <a:ext cx="7760099" cy="16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0095E-455E-438D-AEB3-3619C347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02" y="3654085"/>
            <a:ext cx="4724643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4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2248250"/>
            <a:ext cx="9673967" cy="4060271"/>
          </a:xfrm>
        </p:spPr>
        <p:txBody>
          <a:bodyPr>
            <a:normAutofit/>
          </a:bodyPr>
          <a:lstStyle/>
          <a:p>
            <a:r>
              <a:rPr lang="en-US" sz="2200" dirty="0"/>
              <a:t>Lovely! At this point, we have a bunch of restaurants, all filtered!</a:t>
            </a:r>
          </a:p>
          <a:p>
            <a:endParaRPr lang="en-US" sz="2200" dirty="0"/>
          </a:p>
          <a:p>
            <a:r>
              <a:rPr lang="en-US" sz="2200" dirty="0"/>
              <a:t>And of course, we want each of these </a:t>
            </a:r>
            <a:r>
              <a:rPr lang="en-US" sz="2200" dirty="0" err="1"/>
              <a:t>ResultsList</a:t>
            </a:r>
            <a:r>
              <a:rPr lang="en-US" sz="2200" dirty="0"/>
              <a:t> to actually *show* a list of restaurants!</a:t>
            </a:r>
          </a:p>
          <a:p>
            <a:endParaRPr lang="en-US" sz="2200" dirty="0"/>
          </a:p>
          <a:p>
            <a:r>
              <a:rPr lang="en-US" sz="2200" dirty="0"/>
              <a:t>And there’s, heh, only one way we’ve discussed in class about how to get a list of data to display!</a:t>
            </a:r>
          </a:p>
        </p:txBody>
      </p:sp>
    </p:spTree>
    <p:extLst>
      <p:ext uri="{BB962C8B-B14F-4D97-AF65-F5344CB8AC3E}">
        <p14:creationId xmlns:p14="http://schemas.microsoft.com/office/powerpoint/2010/main" val="30308660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2248250"/>
            <a:ext cx="3885563" cy="4060271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It’s time to bring back our old friend </a:t>
            </a:r>
            <a:r>
              <a:rPr lang="en-US" sz="2200" dirty="0" err="1"/>
              <a:t>FlatList</a:t>
            </a:r>
            <a:r>
              <a:rPr lang="en-US" sz="2200" dirty="0"/>
              <a:t>.</a:t>
            </a:r>
          </a:p>
          <a:p>
            <a:r>
              <a:rPr lang="en-US" sz="2200" dirty="0"/>
              <a:t>It had all sorts of props associated with it!</a:t>
            </a:r>
          </a:p>
          <a:p>
            <a:r>
              <a:rPr lang="en-US" sz="2200" dirty="0"/>
              <a:t>horizontal makes it display horizontally, not vertically!</a:t>
            </a:r>
          </a:p>
          <a:p>
            <a:r>
              <a:rPr lang="en-US" sz="2200" dirty="0"/>
              <a:t>And data is the array full of things we wish to populate the list!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0CBF-AC25-4C5A-A8C7-3C94E1AB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57" y="1828682"/>
            <a:ext cx="7220321" cy="34355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201424-6DCA-4A32-9D76-ADC691652C1B}"/>
                  </a:ext>
                </a:extLst>
              </p14:cNvPr>
              <p14:cNvContentPartPr/>
              <p14:nvPr/>
            </p14:nvContentPartPr>
            <p14:xfrm>
              <a:off x="981274" y="4361922"/>
              <a:ext cx="134100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201424-6DCA-4A32-9D76-ADC691652C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274" y="4353282"/>
                <a:ext cx="1358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2DC8E7-448D-40A6-8548-00A9BA13FDB6}"/>
                  </a:ext>
                </a:extLst>
              </p14:cNvPr>
              <p14:cNvContentPartPr/>
              <p14:nvPr/>
            </p14:nvContentPartPr>
            <p14:xfrm>
              <a:off x="6753154" y="3108402"/>
              <a:ext cx="934920" cy="29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2DC8E7-448D-40A6-8548-00A9BA13F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4154" y="3099762"/>
                <a:ext cx="952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6C53A9-0FAF-4290-9360-F34646800077}"/>
                  </a:ext>
                </a:extLst>
              </p14:cNvPr>
              <p14:cNvContentPartPr/>
              <p14:nvPr/>
            </p14:nvContentPartPr>
            <p14:xfrm>
              <a:off x="1409314" y="5217642"/>
              <a:ext cx="61560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6C53A9-0FAF-4290-9360-F346468000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314" y="5209002"/>
                <a:ext cx="63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A5B540-F1EA-4F9C-ACE7-2D9BA3344E56}"/>
                  </a:ext>
                </a:extLst>
              </p14:cNvPr>
              <p14:cNvContentPartPr/>
              <p14:nvPr/>
            </p14:nvContentPartPr>
            <p14:xfrm>
              <a:off x="6660634" y="3380562"/>
              <a:ext cx="466920" cy="59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A5B540-F1EA-4F9C-ACE7-2D9BA3344E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1994" y="3371562"/>
                <a:ext cx="484560" cy="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03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014194"/>
            <a:ext cx="390787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This new hook is called </a:t>
            </a:r>
            <a:r>
              <a:rPr lang="en-US" sz="2200" dirty="0" err="1"/>
              <a:t>useEffect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Just add it with a comma after </a:t>
            </a:r>
            <a:r>
              <a:rPr lang="en-US" sz="2200" dirty="0" err="1"/>
              <a:t>useState</a:t>
            </a:r>
            <a:r>
              <a:rPr lang="en-US" sz="2200" dirty="0"/>
              <a:t>!</a:t>
            </a:r>
            <a:endParaRPr lang="en-US" sz="17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4ED17-CB69-4B04-B75B-23456E53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97" y="562958"/>
            <a:ext cx="6578938" cy="11303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6F02AA-D502-4D93-BBD5-E3B9B8804B95}"/>
                  </a:ext>
                </a:extLst>
              </p14:cNvPr>
              <p14:cNvContentPartPr/>
              <p14:nvPr/>
            </p14:nvContentPartPr>
            <p14:xfrm>
              <a:off x="8193765" y="319842"/>
              <a:ext cx="1573920" cy="628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6F02AA-D502-4D93-BBD5-E3B9B8804B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765" y="301842"/>
                <a:ext cx="1609560" cy="6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638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2248250"/>
            <a:ext cx="3885563" cy="4060271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err="1"/>
              <a:t>keyExtractor</a:t>
            </a:r>
            <a:r>
              <a:rPr lang="en-US" sz="2200" dirty="0"/>
              <a:t> was the performance optimization prop!</a:t>
            </a:r>
          </a:p>
          <a:p>
            <a:r>
              <a:rPr lang="en-US" sz="2200" dirty="0"/>
              <a:t>It is a function that’s called on each element of data in our list (referenced in the parameter, here result).</a:t>
            </a:r>
          </a:p>
          <a:p>
            <a:r>
              <a:rPr lang="en-US" sz="2200" dirty="0"/>
              <a:t>And it returns a string that is unique and won’t change.</a:t>
            </a:r>
          </a:p>
          <a:p>
            <a:pPr lvl="1"/>
            <a:r>
              <a:rPr lang="en-US" sz="2000" dirty="0"/>
              <a:t>Here, we are using the Yelp id that is associated with the business.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0CBF-AC25-4C5A-A8C7-3C94E1AB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757" y="1828682"/>
            <a:ext cx="7220321" cy="34355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26E4CB-6231-4E7B-9B81-0150CB4B3805}"/>
                  </a:ext>
                </a:extLst>
              </p14:cNvPr>
              <p14:cNvContentPartPr/>
              <p14:nvPr/>
            </p14:nvContentPartPr>
            <p14:xfrm>
              <a:off x="838354" y="2616282"/>
              <a:ext cx="1585080" cy="26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26E4CB-6231-4E7B-9B81-0150CB4B38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714" y="2598642"/>
                <a:ext cx="16207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177F24-F7E0-4A8B-BB64-63C3FDFDEBBC}"/>
                  </a:ext>
                </a:extLst>
              </p14:cNvPr>
              <p14:cNvContentPartPr/>
              <p14:nvPr/>
            </p14:nvContentPartPr>
            <p14:xfrm>
              <a:off x="6727954" y="3648042"/>
              <a:ext cx="1155600" cy="26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177F24-F7E0-4A8B-BB64-63C3FDFDEB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9954" y="3630042"/>
                <a:ext cx="11912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7CF707-F2AC-4E12-A5FE-31479D27C5FF}"/>
                  </a:ext>
                </a:extLst>
              </p14:cNvPr>
              <p14:cNvContentPartPr/>
              <p14:nvPr/>
            </p14:nvContentPartPr>
            <p14:xfrm>
              <a:off x="3766234" y="5477562"/>
              <a:ext cx="439200" cy="34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7CF707-F2AC-4E12-A5FE-31479D27C5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7594" y="5468922"/>
                <a:ext cx="456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4A52FC-D98A-46D9-8B23-9E39190C6613}"/>
                  </a:ext>
                </a:extLst>
              </p14:cNvPr>
              <p14:cNvContentPartPr/>
              <p14:nvPr/>
            </p14:nvContentPartPr>
            <p14:xfrm>
              <a:off x="1249834" y="5762682"/>
              <a:ext cx="243000" cy="34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4A52FC-D98A-46D9-8B23-9E39190C66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1194" y="5754042"/>
                <a:ext cx="260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39EB97-2DFE-4C80-927E-6147430E43AB}"/>
                  </a:ext>
                </a:extLst>
              </p14:cNvPr>
              <p14:cNvContentPartPr/>
              <p14:nvPr/>
            </p14:nvContentPartPr>
            <p14:xfrm>
              <a:off x="9940954" y="3690522"/>
              <a:ext cx="1478520" cy="2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39EB97-2DFE-4C80-927E-6147430E43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32314" y="3681882"/>
                <a:ext cx="149616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365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2248250"/>
            <a:ext cx="4305013" cy="406027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And then </a:t>
            </a:r>
            <a:r>
              <a:rPr lang="en-US" sz="2200" dirty="0" err="1"/>
              <a:t>renderItem</a:t>
            </a:r>
            <a:r>
              <a:rPr lang="en-US" sz="2200" dirty="0"/>
              <a:t> is how we actually want our restaurants to display!</a:t>
            </a:r>
          </a:p>
          <a:p>
            <a:r>
              <a:rPr lang="en-US" sz="2200" dirty="0"/>
              <a:t>Remember: the ‘default’ thing we get from </a:t>
            </a:r>
            <a:r>
              <a:rPr lang="en-US" sz="2200" dirty="0" err="1"/>
              <a:t>renderItem</a:t>
            </a:r>
            <a:r>
              <a:rPr lang="en-US" sz="2200" dirty="0"/>
              <a:t> has extra meta-data, so we </a:t>
            </a:r>
            <a:r>
              <a:rPr lang="en-US" sz="2200" dirty="0" err="1"/>
              <a:t>destructure</a:t>
            </a:r>
            <a:r>
              <a:rPr lang="en-US" sz="2200" dirty="0"/>
              <a:t> item, which is the actual element. </a:t>
            </a:r>
          </a:p>
          <a:p>
            <a:r>
              <a:rPr lang="en-US" sz="2200" dirty="0"/>
              <a:t>And for now, we’ll just print out the name (with some |||| so that they are separated).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0CBF-AC25-4C5A-A8C7-3C94E1AB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27" y="1828682"/>
            <a:ext cx="7220321" cy="34355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A9960A-DAD2-4EE0-B5D2-7D32CBBAAAF1}"/>
                  </a:ext>
                </a:extLst>
              </p14:cNvPr>
              <p14:cNvContentPartPr/>
              <p14:nvPr/>
            </p14:nvContentPartPr>
            <p14:xfrm>
              <a:off x="2256394" y="5863482"/>
              <a:ext cx="1672560" cy="63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A9960A-DAD2-4EE0-B5D2-7D32CBBAAA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8394" y="5845842"/>
                <a:ext cx="17082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597E145-EB87-4803-9A02-331497415DFB}"/>
                  </a:ext>
                </a:extLst>
              </p14:cNvPr>
              <p14:cNvContentPartPr/>
              <p14:nvPr/>
            </p14:nvContentPartPr>
            <p14:xfrm>
              <a:off x="930874" y="6199002"/>
              <a:ext cx="1781640" cy="9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597E145-EB87-4803-9A02-331497415D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2874" y="6181002"/>
                <a:ext cx="1817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B8DC59-F10A-4735-97CE-ABE801227200}"/>
                  </a:ext>
                </a:extLst>
              </p14:cNvPr>
              <p14:cNvContentPartPr/>
              <p14:nvPr/>
            </p14:nvContentPartPr>
            <p14:xfrm>
              <a:off x="9898834" y="4235202"/>
              <a:ext cx="460800" cy="9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B8DC59-F10A-4735-97CE-ABE8012272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80834" y="4217562"/>
                <a:ext cx="496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ADE567-CFE0-4822-AE01-8FB4411B1F54}"/>
                  </a:ext>
                </a:extLst>
              </p14:cNvPr>
              <p14:cNvContentPartPr/>
              <p14:nvPr/>
            </p14:nvContentPartPr>
            <p14:xfrm>
              <a:off x="3044794" y="4370202"/>
              <a:ext cx="656280" cy="9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ADE567-CFE0-4822-AE01-8FB4411B1F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6154" y="4361202"/>
                <a:ext cx="673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62CA83-34DB-477A-8936-3FAF65379574}"/>
                  </a:ext>
                </a:extLst>
              </p14:cNvPr>
              <p14:cNvContentPartPr/>
              <p14:nvPr/>
            </p14:nvContentPartPr>
            <p14:xfrm>
              <a:off x="888754" y="4788522"/>
              <a:ext cx="1933920" cy="43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62CA83-34DB-477A-8936-3FAF653795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0114" y="4779882"/>
                <a:ext cx="1951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E45C14-AD2C-4D2A-838C-8FE46DC21E69}"/>
                  </a:ext>
                </a:extLst>
              </p14:cNvPr>
              <p14:cNvContentPartPr/>
              <p14:nvPr/>
            </p14:nvContentPartPr>
            <p14:xfrm>
              <a:off x="8229154" y="3900402"/>
              <a:ext cx="538920" cy="51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E45C14-AD2C-4D2A-838C-8FE46DC21E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0514" y="3891762"/>
                <a:ext cx="5565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EF053C-32E5-454A-8D16-6756CA1CDFA7}"/>
                  </a:ext>
                </a:extLst>
              </p14:cNvPr>
              <p14:cNvContentPartPr/>
              <p14:nvPr/>
            </p14:nvContentPartPr>
            <p14:xfrm>
              <a:off x="2055154" y="2608722"/>
              <a:ext cx="1492200" cy="2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EF053C-32E5-454A-8D16-6756CA1CDF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46154" y="2599722"/>
                <a:ext cx="1509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04EAB6-6DF7-46CB-9188-94F3F946E823}"/>
                  </a:ext>
                </a:extLst>
              </p14:cNvPr>
              <p14:cNvContentPartPr/>
              <p14:nvPr/>
            </p14:nvContentPartPr>
            <p14:xfrm>
              <a:off x="6785554" y="3915882"/>
              <a:ext cx="1080360" cy="43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04EAB6-6DF7-46CB-9188-94F3F946E8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76554" y="3907242"/>
                <a:ext cx="109800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124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2248250"/>
            <a:ext cx="4305013" cy="4060271"/>
          </a:xfrm>
        </p:spPr>
        <p:txBody>
          <a:bodyPr>
            <a:normAutofit/>
          </a:bodyPr>
          <a:lstStyle/>
          <a:p>
            <a:r>
              <a:rPr lang="en-US" sz="2200" dirty="0"/>
              <a:t>And now, we’ll get something that looks a bit like this!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0CBF-AC25-4C5A-A8C7-3C94E1ABD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453" y="0"/>
            <a:ext cx="7220321" cy="343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01E81-2A97-4A37-85FE-DEEBEDD8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0" y="3131124"/>
            <a:ext cx="4559370" cy="355809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55D6F1-A0D5-4C70-AD63-E5DC6BF228B3}"/>
              </a:ext>
            </a:extLst>
          </p:cNvPr>
          <p:cNvSpPr txBox="1">
            <a:spLocks/>
          </p:cNvSpPr>
          <p:nvPr/>
        </p:nvSpPr>
        <p:spPr>
          <a:xfrm>
            <a:off x="5187084" y="3715644"/>
            <a:ext cx="6700116" cy="406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 did a general search for “tasty” restaurants.</a:t>
            </a:r>
          </a:p>
          <a:p>
            <a:r>
              <a:rPr lang="en-US" sz="2200" dirty="0"/>
              <a:t>The “Eat-well Food Mart” is a $</a:t>
            </a:r>
          </a:p>
          <a:p>
            <a:r>
              <a:rPr lang="en-US" sz="2200" dirty="0"/>
              <a:t>“Ruby Slipper” is a $$</a:t>
            </a:r>
          </a:p>
          <a:p>
            <a:r>
              <a:rPr lang="en-US" sz="2200" dirty="0"/>
              <a:t>“Commander’s Palace” is a $$$</a:t>
            </a:r>
          </a:p>
          <a:p>
            <a:r>
              <a:rPr lang="en-US" sz="2200" dirty="0"/>
              <a:t>Sounds about right!</a:t>
            </a:r>
          </a:p>
          <a:p>
            <a:pPr lvl="1"/>
            <a:r>
              <a:rPr lang="en-US" sz="1800" dirty="0"/>
              <a:t>Also, these lists are scrollable!</a:t>
            </a:r>
          </a:p>
        </p:txBody>
      </p:sp>
    </p:spTree>
    <p:extLst>
      <p:ext uri="{BB962C8B-B14F-4D97-AF65-F5344CB8AC3E}">
        <p14:creationId xmlns:p14="http://schemas.microsoft.com/office/powerpoint/2010/main" val="2246007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Showing Restaurants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14" y="2248250"/>
            <a:ext cx="9953200" cy="4060271"/>
          </a:xfrm>
        </p:spPr>
        <p:txBody>
          <a:bodyPr>
            <a:normAutofit/>
          </a:bodyPr>
          <a:lstStyle/>
          <a:p>
            <a:r>
              <a:rPr lang="en-US" sz="2200" dirty="0"/>
              <a:t>SO – OK!</a:t>
            </a:r>
          </a:p>
          <a:p>
            <a:r>
              <a:rPr lang="en-US" sz="2200" dirty="0"/>
              <a:t>Still no pretty pictures yet.</a:t>
            </a:r>
          </a:p>
          <a:p>
            <a:endParaRPr lang="en-US" sz="2200" dirty="0"/>
          </a:p>
          <a:p>
            <a:r>
              <a:rPr lang="en-US" sz="2200" dirty="0"/>
              <a:t>BUT! We are definitely getting closer!</a:t>
            </a:r>
          </a:p>
          <a:p>
            <a:endParaRPr lang="en-US" sz="2200" dirty="0"/>
          </a:p>
          <a:p>
            <a:r>
              <a:rPr lang="en-US" sz="2200" dirty="0"/>
              <a:t>If we haven’t already: let’s collectively check in about HW2 and the midterm!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071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Memories and 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208003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purpose of </a:t>
            </a:r>
            <a:r>
              <a:rPr lang="en-US" sz="2200" dirty="0" err="1"/>
              <a:t>useEffect</a:t>
            </a:r>
            <a:r>
              <a:rPr lang="en-US" sz="2200" dirty="0"/>
              <a:t> is *very* apropos for our current needs!</a:t>
            </a:r>
          </a:p>
          <a:p>
            <a:endParaRPr lang="en-US" sz="2200" dirty="0"/>
          </a:p>
          <a:p>
            <a:r>
              <a:rPr lang="en-US" sz="2200" dirty="0" err="1"/>
              <a:t>useEffect</a:t>
            </a:r>
            <a:r>
              <a:rPr lang="en-US" sz="2200" dirty="0"/>
              <a:t> allows us to exert some specific control regarding how many times to run some code when our app first starts up. </a:t>
            </a:r>
            <a:endParaRPr lang="en-US" sz="2000" dirty="0"/>
          </a:p>
          <a:p>
            <a:endParaRPr lang="en-US" sz="2200" dirty="0"/>
          </a:p>
          <a:p>
            <a:r>
              <a:rPr lang="en-US" sz="2200" dirty="0"/>
              <a:t>How convenient!</a:t>
            </a:r>
            <a:endParaRPr lang="en-US" sz="17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4ED17-CB69-4B04-B75B-23456E53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97" y="562958"/>
            <a:ext cx="6578938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25449</TotalTime>
  <Words>3637</Words>
  <Application>Microsoft Office PowerPoint</Application>
  <PresentationFormat>Widescreen</PresentationFormat>
  <Paragraphs>562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Using Outside APIs</vt:lpstr>
      <vt:lpstr>Today’s Agenda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Memories and Hooks</vt:lpstr>
      <vt:lpstr>Today’s Agenda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Extracting Hook Logic</vt:lpstr>
      <vt:lpstr>Today’s Agenda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  <vt:lpstr>Showing Restaurants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2002</cp:revision>
  <dcterms:created xsi:type="dcterms:W3CDTF">2020-01-13T18:17:54Z</dcterms:created>
  <dcterms:modified xsi:type="dcterms:W3CDTF">2021-10-25T22:09:05Z</dcterms:modified>
</cp:coreProperties>
</file>